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4"/>
  </p:sldMasterIdLst>
  <p:notesMasterIdLst>
    <p:notesMasterId r:id="rId15"/>
  </p:notesMasterIdLst>
  <p:sldIdLst>
    <p:sldId id="449" r:id="rId5"/>
    <p:sldId id="432" r:id="rId6"/>
    <p:sldId id="438" r:id="rId7"/>
    <p:sldId id="434" r:id="rId8"/>
    <p:sldId id="442" r:id="rId9"/>
    <p:sldId id="443" r:id="rId10"/>
    <p:sldId id="444" r:id="rId11"/>
    <p:sldId id="450" r:id="rId12"/>
    <p:sldId id="437" r:id="rId13"/>
    <p:sldId id="447" r:id="rId14"/>
  </p:sldIdLst>
  <p:sldSz cx="9144000" cy="5143500" type="screen16x9"/>
  <p:notesSz cx="6797675" cy="9928225"/>
  <p:embeddedFontLst>
    <p:embeddedFont>
      <p:font typeface="Raleway" panose="020B0604020202020204" charset="0"/>
      <p:regular r:id="rId16"/>
      <p:bold r:id="rId17"/>
      <p:italic r:id="rId18"/>
      <p:boldItalic r:id="rId19"/>
    </p:embeddedFont>
    <p:embeddedFont>
      <p:font typeface="Varela" panose="020B0604020202020204" charset="0"/>
      <p:regular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stbenutzer" initials="Ga" lastIdx="1" clrIdx="0">
    <p:extLst>
      <p:ext uri="{19B8F6BF-5375-455C-9EA6-DF929625EA0E}">
        <p15:presenceInfo xmlns:p15="http://schemas.microsoft.com/office/powerpoint/2012/main" userId="S::urn:spo:anon#ecd931babd08e1c671c96ba380f45f51f57af4113835307556d7e22aab8031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300"/>
    <a:srgbClr val="4D4D4D"/>
    <a:srgbClr val="E6E6E6"/>
    <a:srgbClr val="DC002E"/>
    <a:srgbClr val="FFFFFF"/>
    <a:srgbClr val="7F7F7F"/>
    <a:srgbClr val="A6A6A6"/>
    <a:srgbClr val="1D405D"/>
    <a:srgbClr val="153065"/>
    <a:srgbClr val="C2C2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CD10834-D2F6-4442-A26B-9924DE656862}">
  <a:tblStyle styleId="{8CD10834-D2F6-4442-A26B-9924DE656862}"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5758FB7-9AC5-4552-8A53-C91805E547FA}" styleName="Designformatvorlage 1 - Akz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Designformatvorlage 1 - Akz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26" autoAdjust="0"/>
    <p:restoredTop sz="84184" autoAdjust="0"/>
  </p:normalViewPr>
  <p:slideViewPr>
    <p:cSldViewPr snapToGrid="0">
      <p:cViewPr varScale="1">
        <p:scale>
          <a:sx n="104" d="100"/>
          <a:sy n="104" d="100"/>
        </p:scale>
        <p:origin x="387" y="69"/>
      </p:cViewPr>
      <p:guideLst/>
    </p:cSldViewPr>
  </p:slideViewPr>
  <p:notesTextViewPr>
    <p:cViewPr>
      <p:scale>
        <a:sx n="150" d="100"/>
        <a:sy n="15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3.fntdata"/><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2.fntdata"/><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notesMaster" Target="notesMasters/notesMaster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39700" indent="0">
              <a:buNone/>
            </a:pPr>
            <a:r>
              <a:rPr lang="de-DE" dirty="0"/>
              <a:t>Sehr geehrte Damen und Herrn,</a:t>
            </a:r>
          </a:p>
          <a:p>
            <a:pPr marL="139700" indent="0">
              <a:buNone/>
            </a:pPr>
            <a:r>
              <a:rPr lang="de-DE" dirty="0"/>
              <a:t>Ich darf ihnen in den nächsten Minuten das Arbeitskoordination und Sicherheitsmanagement Tool </a:t>
            </a:r>
            <a:r>
              <a:rPr lang="de-DE" dirty="0" err="1"/>
              <a:t>Owl</a:t>
            </a:r>
            <a:r>
              <a:rPr lang="de-DE" dirty="0"/>
              <a:t> und dessen Einsatz beim Gleisumbau in Basel vorstellen.</a:t>
            </a:r>
          </a:p>
          <a:p>
            <a:pPr marL="139700" indent="0">
              <a:buNone/>
            </a:pPr>
            <a:endParaRPr lang="de-DE" dirty="0"/>
          </a:p>
        </p:txBody>
      </p:sp>
      <p:sp>
        <p:nvSpPr>
          <p:cNvPr id="4" name="Foliennummernplatzhalter 3"/>
          <p:cNvSpPr>
            <a:spLocks noGrp="1"/>
          </p:cNvSpPr>
          <p:nvPr>
            <p:ph type="sldNum" sz="quarter" idx="10"/>
          </p:nvPr>
        </p:nvSpPr>
        <p:spPr/>
        <p:txBody>
          <a:bodyPr/>
          <a:lstStyle/>
          <a:p>
            <a:fld id="{40D94A3C-4A0C-4256-A0F0-D570D3073439}" type="slidenum">
              <a:rPr lang="de-DE" smtClean="0"/>
              <a:t>1</a:t>
            </a:fld>
            <a:endParaRPr lang="de-DE"/>
          </a:p>
        </p:txBody>
      </p:sp>
    </p:spTree>
    <p:extLst>
      <p:ext uri="{BB962C8B-B14F-4D97-AF65-F5344CB8AC3E}">
        <p14:creationId xmlns:p14="http://schemas.microsoft.com/office/powerpoint/2010/main" val="39837861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39700" indent="0">
              <a:buNone/>
            </a:pPr>
            <a:r>
              <a:rPr lang="de-DE" dirty="0"/>
              <a:t>Soweit zur Vorstellung, wir haben mit dem Einsatz von </a:t>
            </a:r>
            <a:r>
              <a:rPr lang="de-DE" dirty="0" err="1"/>
              <a:t>Owl</a:t>
            </a:r>
            <a:r>
              <a:rPr lang="de-DE" dirty="0"/>
              <a:t> beim Gleisumbau in Basel den „Prix </a:t>
            </a:r>
            <a:r>
              <a:rPr lang="de-DE" dirty="0" err="1"/>
              <a:t>Securite</a:t>
            </a:r>
            <a:r>
              <a:rPr lang="de-DE" dirty="0"/>
              <a:t> S2020“ der SBB </a:t>
            </a:r>
            <a:r>
              <a:rPr lang="de-DE" dirty="0" err="1"/>
              <a:t>Infrastrucktur</a:t>
            </a:r>
            <a:r>
              <a:rPr lang="de-DE" dirty="0"/>
              <a:t> gewonnen.</a:t>
            </a:r>
          </a:p>
          <a:p>
            <a:pPr marL="139700" indent="0">
              <a:buNone/>
            </a:pPr>
            <a:r>
              <a:rPr lang="de-DE" dirty="0"/>
              <a:t>Der Einsatz von </a:t>
            </a:r>
            <a:r>
              <a:rPr lang="de-DE" dirty="0" err="1"/>
              <a:t>Owl</a:t>
            </a:r>
            <a:r>
              <a:rPr lang="de-DE" dirty="0"/>
              <a:t> ist auf weiteren Baustellen der Rhomberg Sersa Rail Group geplant.</a:t>
            </a:r>
          </a:p>
          <a:p>
            <a:pPr marL="139700" indent="0">
              <a:buNone/>
            </a:pPr>
            <a:r>
              <a:rPr lang="de-DE" dirty="0"/>
              <a:t>Kurz noch, wo geht die Reise hin...</a:t>
            </a:r>
          </a:p>
          <a:p>
            <a:pPr marL="139700" indent="0">
              <a:buNone/>
            </a:pPr>
            <a:r>
              <a:rPr lang="de-DE" dirty="0"/>
              <a:t>Wir sind dabei das Produkt mit weiteren Funktionalitäten aufzubauen.</a:t>
            </a:r>
          </a:p>
          <a:p>
            <a:pPr marL="139700" indent="0">
              <a:buNone/>
            </a:pPr>
            <a:r>
              <a:rPr lang="de-DE" dirty="0"/>
              <a:t>Es soll </a:t>
            </a:r>
            <a:r>
              <a:rPr lang="de-DE"/>
              <a:t>die gesamte </a:t>
            </a:r>
            <a:r>
              <a:rPr lang="de-DE" dirty="0"/>
              <a:t>Sicherheitstechnische Abwicklung der</a:t>
            </a:r>
          </a:p>
        </p:txBody>
      </p:sp>
      <p:sp>
        <p:nvSpPr>
          <p:cNvPr id="4" name="Foliennummernplatzhalter 3"/>
          <p:cNvSpPr>
            <a:spLocks noGrp="1"/>
          </p:cNvSpPr>
          <p:nvPr>
            <p:ph type="sldNum" sz="quarter" idx="10"/>
          </p:nvPr>
        </p:nvSpPr>
        <p:spPr/>
        <p:txBody>
          <a:bodyPr/>
          <a:lstStyle/>
          <a:p>
            <a:fld id="{40D94A3C-4A0C-4256-A0F0-D570D3073439}" type="slidenum">
              <a:rPr lang="de-DE" smtClean="0"/>
              <a:t>10</a:t>
            </a:fld>
            <a:endParaRPr lang="de-DE"/>
          </a:p>
        </p:txBody>
      </p:sp>
    </p:spTree>
    <p:extLst>
      <p:ext uri="{BB962C8B-B14F-4D97-AF65-F5344CB8AC3E}">
        <p14:creationId xmlns:p14="http://schemas.microsoft.com/office/powerpoint/2010/main" val="2591065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 name="Shape 92"/>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13970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r>
              <a:rPr lang="de-DE" sz="1000" dirty="0" err="1"/>
              <a:t>Owl</a:t>
            </a:r>
            <a:r>
              <a:rPr lang="de-DE" sz="1000" dirty="0"/>
              <a:t> zeigt die Baustelle aus der Vogelperspektive. Mit der digitalen Darstellung, Kommunikation und automatischen Protokollierung wird die Arbeitsstellenkoordination unterstützt und entlastet. Somit kann er sich auf seine wichtige Kernfunktion konzentrieren.</a:t>
            </a:r>
          </a:p>
          <a:p>
            <a:pPr marL="139700" indent="0" algn="just">
              <a:buNone/>
            </a:pPr>
            <a:endParaRPr lang="de-AT" sz="1000" dirty="0">
              <a:solidFill>
                <a:schemeClr val="tx1"/>
              </a:solidFill>
              <a:latin typeface="+mj-lt"/>
              <a:ea typeface="Varela Round"/>
              <a:cs typeface="Varela Round"/>
              <a:sym typeface="Varela Round"/>
            </a:endParaRPr>
          </a:p>
        </p:txBody>
      </p:sp>
    </p:spTree>
    <p:extLst>
      <p:ext uri="{BB962C8B-B14F-4D97-AF65-F5344CB8AC3E}">
        <p14:creationId xmlns:p14="http://schemas.microsoft.com/office/powerpoint/2010/main" val="1134104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 name="Shape 92"/>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CH" sz="1000" dirty="0">
                <a:solidFill>
                  <a:schemeClr val="tx1"/>
                </a:solidFill>
                <a:latin typeface="+mj-lt"/>
              </a:rPr>
              <a:t>Als Übersicht dient ein ausgedruckter Baustellenplan mit beschrifteten Magneten und </a:t>
            </a:r>
            <a:r>
              <a:rPr lang="de-CH" sz="1000" dirty="0" err="1">
                <a:solidFill>
                  <a:schemeClr val="tx1"/>
                </a:solidFill>
                <a:latin typeface="+mj-lt"/>
              </a:rPr>
              <a:t>Postits</a:t>
            </a:r>
            <a:r>
              <a:rPr lang="de-CH" sz="1000" dirty="0">
                <a:solidFill>
                  <a:schemeClr val="tx1"/>
                </a:solidFill>
                <a:latin typeface="+mj-lt"/>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CH" sz="1000" dirty="0">
                <a:solidFill>
                  <a:schemeClr val="tx1"/>
                </a:solidFill>
                <a:latin typeface="+mj-lt"/>
              </a:rPr>
              <a:t>Es wird sehr viel telefoniert und jeder Schritt wird auf der Magnetwand aktualisiert und von Hand protokolliert.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CH" sz="1000" dirty="0">
              <a:solidFill>
                <a:schemeClr val="tx1"/>
              </a:solidFill>
              <a:latin typeface="+mj-l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CH" sz="1000" dirty="0">
                <a:solidFill>
                  <a:schemeClr val="tx1"/>
                </a:solidFill>
                <a:latin typeface="+mj-lt"/>
              </a:rPr>
              <a:t>Dies ist zeitintensiv und erfordert höchste Konzentration.</a:t>
            </a:r>
            <a:endParaRPr sz="1000" dirty="0">
              <a:solidFill>
                <a:schemeClr val="tx1"/>
              </a:solidFill>
              <a:latin typeface="+mj-lt"/>
            </a:endParaRPr>
          </a:p>
        </p:txBody>
      </p:sp>
    </p:spTree>
    <p:extLst>
      <p:ext uri="{BB962C8B-B14F-4D97-AF65-F5344CB8AC3E}">
        <p14:creationId xmlns:p14="http://schemas.microsoft.com/office/powerpoint/2010/main" val="1255060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 name="Shape 92"/>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CH" sz="1000" dirty="0">
                <a:solidFill>
                  <a:schemeClr val="tx1"/>
                </a:solidFill>
                <a:latin typeface="+mj-lt"/>
              </a:rPr>
              <a:t>Mit </a:t>
            </a:r>
            <a:r>
              <a:rPr lang="de-CH" sz="1000" dirty="0" err="1">
                <a:solidFill>
                  <a:schemeClr val="tx1"/>
                </a:solidFill>
                <a:latin typeface="+mj-lt"/>
              </a:rPr>
              <a:t>Owl</a:t>
            </a:r>
            <a:r>
              <a:rPr lang="de-CH" sz="1000" dirty="0">
                <a:solidFill>
                  <a:schemeClr val="tx1"/>
                </a:solidFill>
                <a:latin typeface="+mj-lt"/>
              </a:rPr>
              <a:t> werden per Smartphone App und GNSS Tracker die Live Positionen der Bautrupps und Maschinen erfasst und als </a:t>
            </a:r>
            <a:r>
              <a:rPr lang="de-CH" sz="1000" b="1" dirty="0">
                <a:solidFill>
                  <a:schemeClr val="tx1"/>
                </a:solidFill>
                <a:latin typeface="+mj-lt"/>
              </a:rPr>
              <a:t>Übersicht</a:t>
            </a:r>
            <a:r>
              <a:rPr lang="de-CH" sz="1000" dirty="0">
                <a:solidFill>
                  <a:schemeClr val="tx1"/>
                </a:solidFill>
                <a:latin typeface="+mj-lt"/>
              </a:rPr>
              <a:t> dargestellt.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CH" sz="1000" dirty="0">
                <a:solidFill>
                  <a:schemeClr val="tx1"/>
                </a:solidFill>
                <a:latin typeface="+mj-lt"/>
              </a:rPr>
              <a:t>Die Webbasierte Softwareapplikation ermöglicht eine direkte </a:t>
            </a:r>
            <a:r>
              <a:rPr lang="de-CH" sz="1000" b="1" dirty="0">
                <a:solidFill>
                  <a:schemeClr val="tx1"/>
                </a:solidFill>
                <a:latin typeface="+mj-lt"/>
              </a:rPr>
              <a:t>Kommunikation</a:t>
            </a:r>
            <a:r>
              <a:rPr lang="de-CH" sz="1000" dirty="0">
                <a:solidFill>
                  <a:schemeClr val="tx1"/>
                </a:solidFill>
                <a:latin typeface="+mj-lt"/>
              </a:rPr>
              <a:t> mit mehreren Teilnehmern gleichzeitig. Die Nachrichten können von den Teilnehmern am Smartphone oder an der Smartwatch beantwortet werden.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CH" sz="1000" dirty="0">
                <a:solidFill>
                  <a:schemeClr val="tx1"/>
                </a:solidFill>
                <a:latin typeface="+mj-lt"/>
              </a:rPr>
              <a:t>Alle getätigten Schritte werden automatisch im laufenden </a:t>
            </a:r>
            <a:r>
              <a:rPr lang="de-CH" sz="1000" b="1" dirty="0">
                <a:solidFill>
                  <a:schemeClr val="tx1"/>
                </a:solidFill>
                <a:latin typeface="+mj-lt"/>
              </a:rPr>
              <a:t>Protokoll</a:t>
            </a:r>
            <a:r>
              <a:rPr lang="de-CH" sz="1000" dirty="0">
                <a:solidFill>
                  <a:schemeClr val="tx1"/>
                </a:solidFill>
                <a:latin typeface="+mj-lt"/>
              </a:rPr>
              <a:t> erfasst.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CH" sz="1000" dirty="0">
              <a:solidFill>
                <a:schemeClr val="tx1"/>
              </a:solidFill>
              <a:latin typeface="+mj-l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CH" sz="1000" dirty="0">
                <a:solidFill>
                  <a:schemeClr val="tx1"/>
                </a:solidFill>
                <a:latin typeface="+mj-lt"/>
              </a:rPr>
              <a:t>OWL erlaubt der Arbeitsstellenkoordination sich auf seine Kernaufgabe zu konzentrieren und wirkt unterstützend als innovatives Werkzeug für die Koordination und Betriebsabwicklung am und rund um das Gleis. </a:t>
            </a:r>
            <a:endParaRPr sz="1000" dirty="0">
              <a:solidFill>
                <a:schemeClr val="tx1"/>
              </a:solidFill>
              <a:latin typeface="+mj-lt"/>
            </a:endParaRPr>
          </a:p>
        </p:txBody>
      </p:sp>
    </p:spTree>
    <p:extLst>
      <p:ext uri="{BB962C8B-B14F-4D97-AF65-F5344CB8AC3E}">
        <p14:creationId xmlns:p14="http://schemas.microsoft.com/office/powerpoint/2010/main" val="3886149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 name="Shape 92"/>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CH" sz="1000" dirty="0">
                <a:solidFill>
                  <a:schemeClr val="tx1"/>
                </a:solidFill>
                <a:latin typeface="+mj-lt"/>
              </a:rPr>
              <a:t>Für die Übersicht können in </a:t>
            </a:r>
            <a:r>
              <a:rPr lang="de-CH" sz="1000" dirty="0" err="1">
                <a:solidFill>
                  <a:schemeClr val="tx1"/>
                </a:solidFill>
                <a:latin typeface="+mj-lt"/>
              </a:rPr>
              <a:t>Owl</a:t>
            </a:r>
            <a:r>
              <a:rPr lang="de-CH" sz="1000" dirty="0">
                <a:solidFill>
                  <a:schemeClr val="tx1"/>
                </a:solidFill>
                <a:latin typeface="+mj-lt"/>
              </a:rPr>
              <a:t> Streckenparameter wie Gleisachse, Kilometrierung, Weichen, Mastposition und Bezeichnung… eingelesen werden.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CH" sz="1000" b="0" i="0" u="none" strike="noStrike" cap="none" dirty="0">
                <a:solidFill>
                  <a:schemeClr val="tx1"/>
                </a:solidFill>
                <a:latin typeface="Arial"/>
                <a:ea typeface="Arial"/>
                <a:cs typeface="Arial"/>
                <a:sym typeface="Arial"/>
              </a:rPr>
              <a:t>Die </a:t>
            </a:r>
            <a:r>
              <a:rPr lang="de-CH" sz="1000" b="1" i="0" u="none" strike="noStrike" cap="none" dirty="0">
                <a:solidFill>
                  <a:schemeClr val="tx1"/>
                </a:solidFill>
                <a:latin typeface="Arial"/>
                <a:ea typeface="Arial"/>
                <a:cs typeface="Arial"/>
                <a:sym typeface="Arial"/>
              </a:rPr>
              <a:t>blaue Umrahmung </a:t>
            </a:r>
            <a:r>
              <a:rPr lang="de-CH" sz="1000" b="0" i="0" u="none" strike="noStrike" cap="none" dirty="0">
                <a:solidFill>
                  <a:schemeClr val="tx1"/>
                </a:solidFill>
                <a:latin typeface="Arial"/>
                <a:ea typeface="Arial"/>
                <a:cs typeface="Arial"/>
                <a:sym typeface="Arial"/>
              </a:rPr>
              <a:t>ist die virtuelle Baustelleneingrenzung für die Zeit- und Zutrittserfassung.</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CH" sz="1000" b="0" i="0" u="none" strike="noStrike" cap="none" dirty="0">
                <a:solidFill>
                  <a:schemeClr val="tx1"/>
                </a:solidFill>
                <a:latin typeface="Arial"/>
                <a:ea typeface="Arial"/>
                <a:cs typeface="Arial"/>
                <a:sym typeface="Arial"/>
              </a:rPr>
              <a:t>In </a:t>
            </a:r>
            <a:r>
              <a:rPr lang="de-CH" sz="1000" b="1" i="0" u="none" strike="noStrike" cap="none" dirty="0">
                <a:solidFill>
                  <a:schemeClr val="tx1"/>
                </a:solidFill>
                <a:latin typeface="Arial"/>
                <a:ea typeface="Arial"/>
                <a:cs typeface="Arial"/>
                <a:sym typeface="Arial"/>
              </a:rPr>
              <a:t>Gelb</a:t>
            </a:r>
            <a:r>
              <a:rPr lang="de-CH" sz="1000" b="0" i="0" u="none" strike="noStrike" cap="none" dirty="0">
                <a:solidFill>
                  <a:schemeClr val="tx1"/>
                </a:solidFill>
                <a:latin typeface="Arial"/>
                <a:ea typeface="Arial"/>
                <a:cs typeface="Arial"/>
                <a:sym typeface="Arial"/>
              </a:rPr>
              <a:t> sind die Informationszonen. Bei jeder Zone kann zugewiesen werden wer (meist der Bauführer) eine Nachricht erhält wenn eine Person oder Maschine diesen Bereich betritt oder verlässt.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CH" sz="1000" b="0" i="0" u="none" strike="noStrike" cap="none" dirty="0">
                <a:solidFill>
                  <a:schemeClr val="tx1"/>
                </a:solidFill>
                <a:latin typeface="Arial"/>
                <a:ea typeface="Arial"/>
                <a:cs typeface="Arial"/>
                <a:sym typeface="Arial"/>
              </a:rPr>
              <a:t>Es können auch </a:t>
            </a:r>
            <a:r>
              <a:rPr lang="de-CH" sz="1000" b="1" i="0" u="none" strike="noStrike" cap="none" dirty="0">
                <a:solidFill>
                  <a:schemeClr val="tx1"/>
                </a:solidFill>
                <a:latin typeface="Arial"/>
                <a:ea typeface="Arial"/>
                <a:cs typeface="Arial"/>
                <a:sym typeface="Arial"/>
              </a:rPr>
              <a:t>Warnzonen</a:t>
            </a:r>
            <a:r>
              <a:rPr lang="de-CH" sz="1000" b="0" i="0" u="none" strike="noStrike" cap="none" dirty="0">
                <a:solidFill>
                  <a:schemeClr val="tx1"/>
                </a:solidFill>
                <a:latin typeface="Arial"/>
                <a:ea typeface="Arial"/>
                <a:cs typeface="Arial"/>
                <a:sym typeface="Arial"/>
              </a:rPr>
              <a:t> erstellt werden. Hier erhält die Person direkt eine Warnung wenn sie sich in einem unerlaubten Teil der Baustelle befindet. ZB Gleisüberquerung</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CH" sz="1000" b="0" i="0" u="none" strike="noStrike" cap="none" dirty="0">
                <a:solidFill>
                  <a:schemeClr val="tx1"/>
                </a:solidFill>
                <a:latin typeface="Arial"/>
                <a:ea typeface="Arial"/>
                <a:cs typeface="Arial"/>
                <a:sym typeface="Arial"/>
              </a:rPr>
              <a:t>Die Warnzonen können auch dynamisch an/rund um Maschinen erzeugt werden. ZB Person X befindet sich im Schwenk Bereich des Baggers -&gt; Person X sowie der Baggerführer erhalten eine Warnung über die OWL an die Smartwatch, Tablet oder Smartphone.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CH" sz="1000" b="0" i="0" u="none" strike="noStrike" cap="none" dirty="0">
                <a:solidFill>
                  <a:schemeClr val="tx1"/>
                </a:solidFill>
                <a:latin typeface="Arial"/>
                <a:ea typeface="Arial"/>
                <a:cs typeface="Arial"/>
                <a:sym typeface="Arial"/>
              </a:rPr>
              <a:t>Das selbe gilt für </a:t>
            </a:r>
            <a:r>
              <a:rPr lang="de-CH" sz="1000" b="0" i="0" u="none" strike="noStrike" cap="none" dirty="0" err="1">
                <a:solidFill>
                  <a:schemeClr val="tx1"/>
                </a:solidFill>
                <a:latin typeface="Arial"/>
                <a:ea typeface="Arial"/>
                <a:cs typeface="Arial"/>
                <a:sym typeface="Arial"/>
              </a:rPr>
              <a:t>kollisionswarnungen</a:t>
            </a:r>
            <a:r>
              <a:rPr lang="de-CH" sz="1000" b="0" i="0" u="none" strike="noStrike" cap="none" dirty="0">
                <a:solidFill>
                  <a:schemeClr val="tx1"/>
                </a:solidFill>
                <a:latin typeface="Arial"/>
                <a:ea typeface="Arial"/>
                <a:cs typeface="Arial"/>
                <a:sym typeface="Arial"/>
              </a:rPr>
              <a:t> bei Maschinen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sz="1000" dirty="0"/>
          </a:p>
        </p:txBody>
      </p:sp>
    </p:spTree>
    <p:extLst>
      <p:ext uri="{BB962C8B-B14F-4D97-AF65-F5344CB8AC3E}">
        <p14:creationId xmlns:p14="http://schemas.microsoft.com/office/powerpoint/2010/main" val="3682179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 name="Shape 92"/>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CH" sz="1000" dirty="0">
                <a:solidFill>
                  <a:schemeClr val="tx1"/>
                </a:solidFill>
                <a:latin typeface="+mj-lt"/>
              </a:rPr>
              <a:t>Neben den Live Positionen können im Dashboard weitere Objekt / Marker virtuell erstellt werden.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CH" sz="1000" dirty="0">
                <a:solidFill>
                  <a:schemeClr val="tx1"/>
                </a:solidFill>
                <a:latin typeface="+mj-lt"/>
              </a:rPr>
              <a:t>ZB abgestellte Maschinen, Bautafeln, Prellböcke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CH" sz="1000" dirty="0">
                <a:solidFill>
                  <a:schemeClr val="tx1"/>
                </a:solidFill>
                <a:latin typeface="+mj-lt"/>
              </a:rPr>
              <a:t>Zu jedem Objekt können relevante Informationen hinterlegt werden, wie </a:t>
            </a:r>
            <a:r>
              <a:rPr lang="de-CH" sz="1000" dirty="0" err="1">
                <a:solidFill>
                  <a:schemeClr val="tx1"/>
                </a:solidFill>
                <a:latin typeface="+mj-lt"/>
              </a:rPr>
              <a:t>Bautruppgrösse</a:t>
            </a:r>
            <a:r>
              <a:rPr lang="de-CH" sz="1000" dirty="0">
                <a:solidFill>
                  <a:schemeClr val="tx1"/>
                </a:solidFill>
                <a:latin typeface="+mj-lt"/>
              </a:rPr>
              <a:t> Arbeitstätigkeit…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CH" sz="1000" dirty="0">
              <a:solidFill>
                <a:schemeClr val="tx1"/>
              </a:solidFill>
              <a:latin typeface="+mj-l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CH" sz="1000" dirty="0">
                <a:solidFill>
                  <a:schemeClr val="tx1"/>
                </a:solidFill>
                <a:latin typeface="+mj-lt"/>
              </a:rPr>
              <a:t>Mit </a:t>
            </a:r>
            <a:r>
              <a:rPr lang="de-CH" sz="1000" dirty="0" err="1">
                <a:solidFill>
                  <a:schemeClr val="tx1"/>
                </a:solidFill>
                <a:latin typeface="+mj-lt"/>
              </a:rPr>
              <a:t>Owl</a:t>
            </a:r>
            <a:r>
              <a:rPr lang="de-CH" sz="1000" dirty="0">
                <a:solidFill>
                  <a:schemeClr val="tx1"/>
                </a:solidFill>
                <a:latin typeface="+mj-lt"/>
              </a:rPr>
              <a:t> werden keine Persönlichen Sensiblen Daten aufgenommen.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CH" sz="1000" dirty="0">
                <a:solidFill>
                  <a:schemeClr val="tx1"/>
                </a:solidFill>
                <a:latin typeface="+mj-lt"/>
              </a:rPr>
              <a:t>Der Arbeitskoordinator trägt die selben Informationen ein, welche er auch bei den bisherigen Baustellen verwendet. Wer ist alles auf der Baustelle, wie erreiche ich die Personen, Wo ist welche Maschine und für wie lange werden Tätigkeiten ausgeführt.</a:t>
            </a:r>
            <a:endParaRPr sz="1000" dirty="0">
              <a:solidFill>
                <a:schemeClr val="tx1"/>
              </a:solidFill>
              <a:latin typeface="+mj-lt"/>
            </a:endParaRPr>
          </a:p>
        </p:txBody>
      </p:sp>
    </p:spTree>
    <p:extLst>
      <p:ext uri="{BB962C8B-B14F-4D97-AF65-F5344CB8AC3E}">
        <p14:creationId xmlns:p14="http://schemas.microsoft.com/office/powerpoint/2010/main" val="687710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 name="Shape 92"/>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CH" sz="1000" dirty="0">
                <a:solidFill>
                  <a:schemeClr val="tx1"/>
                </a:solidFill>
                <a:latin typeface="+mj-lt"/>
              </a:rPr>
              <a:t>Jeder User hat ebenfalls die aktuellste Baustellenübersicht, wo bin ich, wo sind die anderen, wo sind Maschinen und andere Baustellenobjekte. Wo sind Zufahrten, Übergänge, Sicherheitswege, Sammelplätze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CH" sz="1000" dirty="0">
              <a:solidFill>
                <a:schemeClr val="tx1"/>
              </a:solidFill>
              <a:latin typeface="+mj-l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CH" sz="1000" dirty="0">
                <a:solidFill>
                  <a:schemeClr val="tx1"/>
                </a:solidFill>
                <a:latin typeface="+mj-lt"/>
              </a:rPr>
              <a:t>Schnelle und einfache Kommunikation mit Push Nachrichten und </a:t>
            </a:r>
            <a:r>
              <a:rPr lang="de-CH" sz="1000" dirty="0" err="1">
                <a:solidFill>
                  <a:schemeClr val="tx1"/>
                </a:solidFill>
                <a:latin typeface="+mj-lt"/>
              </a:rPr>
              <a:t>One</a:t>
            </a:r>
            <a:r>
              <a:rPr lang="de-CH" sz="1000" dirty="0">
                <a:solidFill>
                  <a:schemeClr val="tx1"/>
                </a:solidFill>
                <a:latin typeface="+mj-lt"/>
              </a:rPr>
              <a:t> Click Antworten.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CH" sz="1000" dirty="0">
                <a:solidFill>
                  <a:schemeClr val="tx1"/>
                </a:solidFill>
                <a:latin typeface="+mj-lt"/>
              </a:rPr>
              <a:t>Alle in OWL getätigten Schritte werden automatisch im Protokoll festgehalten.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CH" sz="1000" dirty="0">
                <a:solidFill>
                  <a:schemeClr val="tx1"/>
                </a:solidFill>
                <a:latin typeface="+mj-lt"/>
              </a:rPr>
              <a:t>Das einzige was noch im Protokoll eingetragen wird sind die direkten Anrufe.</a:t>
            </a:r>
            <a:endParaRPr sz="1000" dirty="0">
              <a:solidFill>
                <a:schemeClr val="tx1"/>
              </a:solidFill>
              <a:latin typeface="+mj-lt"/>
            </a:endParaRPr>
          </a:p>
        </p:txBody>
      </p:sp>
    </p:spTree>
    <p:extLst>
      <p:ext uri="{BB962C8B-B14F-4D97-AF65-F5344CB8AC3E}">
        <p14:creationId xmlns:p14="http://schemas.microsoft.com/office/powerpoint/2010/main" val="3599760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 name="Shape 92"/>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CH" sz="1000" dirty="0">
                <a:solidFill>
                  <a:schemeClr val="tx1"/>
                </a:solidFill>
                <a:latin typeface="+mj-lt"/>
              </a:rPr>
              <a:t>Beispiel Basel</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CH" sz="1000" dirty="0">
                <a:solidFill>
                  <a:schemeClr val="tx1"/>
                </a:solidFill>
                <a:latin typeface="+mj-lt"/>
              </a:rPr>
              <a:t>Für eine Darstellung des Arbeitsfortschritts kann mit OWL die Historie mit Zeitschieber und die </a:t>
            </a:r>
            <a:r>
              <a:rPr lang="de-CH" sz="1000" dirty="0" err="1">
                <a:solidFill>
                  <a:schemeClr val="tx1"/>
                </a:solidFill>
                <a:latin typeface="+mj-lt"/>
              </a:rPr>
              <a:t>Heatmap</a:t>
            </a:r>
            <a:r>
              <a:rPr lang="de-CH" sz="1000" dirty="0">
                <a:solidFill>
                  <a:schemeClr val="tx1"/>
                </a:solidFill>
                <a:latin typeface="+mj-lt"/>
              </a:rPr>
              <a:t> generiert werden.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CH" sz="1000" dirty="0">
              <a:solidFill>
                <a:schemeClr val="tx1"/>
              </a:solidFill>
              <a:latin typeface="+mj-l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sz="1000" dirty="0">
                <a:solidFill>
                  <a:schemeClr val="tx1"/>
                </a:solidFill>
                <a:latin typeface="+mj-lt"/>
              </a:rPr>
              <a:t>Identifizierte Gefahrensituationen und Beinahe Unfälle werden für Schulungen weiter verwendet um hier das Bewusstsein für Sicherheit zu stärken.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sz="1000" dirty="0">
              <a:solidFill>
                <a:schemeClr val="tx1"/>
              </a:solidFill>
              <a:latin typeface="+mj-l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sz="1000" dirty="0">
                <a:solidFill>
                  <a:schemeClr val="tx1"/>
                </a:solidFill>
                <a:latin typeface="+mj-lt"/>
              </a:rPr>
              <a:t>Als </a:t>
            </a:r>
            <a:r>
              <a:rPr lang="de-DE" sz="1000" dirty="0" err="1">
                <a:solidFill>
                  <a:schemeClr val="tx1"/>
                </a:solidFill>
                <a:latin typeface="+mj-lt"/>
              </a:rPr>
              <a:t>grösster</a:t>
            </a:r>
            <a:r>
              <a:rPr lang="de-DE" sz="1000" dirty="0">
                <a:solidFill>
                  <a:schemeClr val="tx1"/>
                </a:solidFill>
                <a:latin typeface="+mj-lt"/>
              </a:rPr>
              <a:t> Mehrwert auf der Baustelle Basel wurde die Echtzeitübersicht und die Zoneninformationen sowie dessen automatische Protokollierung empfunden.</a:t>
            </a:r>
          </a:p>
        </p:txBody>
      </p:sp>
    </p:spTree>
    <p:extLst>
      <p:ext uri="{BB962C8B-B14F-4D97-AF65-F5344CB8AC3E}">
        <p14:creationId xmlns:p14="http://schemas.microsoft.com/office/powerpoint/2010/main" val="3453415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 name="Shape 92"/>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CH" sz="1000" dirty="0" err="1">
                <a:solidFill>
                  <a:schemeClr val="tx1"/>
                </a:solidFill>
                <a:latin typeface="+mj-lt"/>
              </a:rPr>
              <a:t>Owl</a:t>
            </a:r>
            <a:r>
              <a:rPr lang="de-CH" sz="1000" dirty="0">
                <a:solidFill>
                  <a:schemeClr val="tx1"/>
                </a:solidFill>
                <a:latin typeface="+mj-lt"/>
              </a:rPr>
              <a:t> beinhaltet keinen </a:t>
            </a:r>
            <a:r>
              <a:rPr lang="de-CH" sz="1000" dirty="0" err="1">
                <a:solidFill>
                  <a:schemeClr val="tx1"/>
                </a:solidFill>
                <a:latin typeface="+mj-lt"/>
              </a:rPr>
              <a:t>Installationaufwand</a:t>
            </a:r>
            <a:r>
              <a:rPr lang="de-CH" sz="1000" dirty="0">
                <a:solidFill>
                  <a:schemeClr val="tx1"/>
                </a:solidFill>
                <a:latin typeface="+mj-lt"/>
              </a:rPr>
              <a:t> und kann auf jeder Aussenbereichs Baustelle angewendet werden.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CH" sz="1000" dirty="0">
              <a:solidFill>
                <a:schemeClr val="tx1"/>
              </a:solidFill>
              <a:latin typeface="+mj-l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CH" sz="1000" dirty="0">
                <a:solidFill>
                  <a:schemeClr val="tx1"/>
                </a:solidFill>
                <a:latin typeface="+mj-lt"/>
              </a:rPr>
              <a:t>Drei Stufen der Genauigkeit:</a:t>
            </a:r>
          </a:p>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r>
              <a:rPr lang="de-CH" sz="1000" dirty="0">
                <a:solidFill>
                  <a:schemeClr val="tx1"/>
                </a:solidFill>
                <a:latin typeface="+mj-lt"/>
              </a:rPr>
              <a:t>Herkömmliches Smartphone / GNSS Tracker = Genauigkeit bei 6 bis 10 Meter</a:t>
            </a:r>
          </a:p>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r>
              <a:rPr lang="de-CH" sz="1000" dirty="0">
                <a:solidFill>
                  <a:schemeClr val="tx1"/>
                </a:solidFill>
                <a:latin typeface="+mj-lt"/>
              </a:rPr>
              <a:t>Smartphone / Tracker mit Dual GNSS = Genauigkeit bei 1.5 bis 2 Meter</a:t>
            </a:r>
          </a:p>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r>
              <a:rPr lang="de-CH" sz="1000" dirty="0">
                <a:solidFill>
                  <a:schemeClr val="tx1"/>
                </a:solidFill>
                <a:latin typeface="+mj-lt"/>
              </a:rPr>
              <a:t>RTK (Real Time </a:t>
            </a:r>
            <a:r>
              <a:rPr lang="de-CH" sz="1000" dirty="0" err="1">
                <a:solidFill>
                  <a:schemeClr val="tx1"/>
                </a:solidFill>
                <a:latin typeface="+mj-lt"/>
              </a:rPr>
              <a:t>Kinematics</a:t>
            </a:r>
            <a:r>
              <a:rPr lang="de-CH" sz="1000" dirty="0">
                <a:solidFill>
                  <a:schemeClr val="tx1"/>
                </a:solidFill>
                <a:latin typeface="+mj-lt"/>
              </a:rPr>
              <a:t>) externe Hardware = Genauigkeit besser 10 cm</a:t>
            </a:r>
            <a:endParaRPr sz="1000" dirty="0">
              <a:solidFill>
                <a:schemeClr val="tx1"/>
              </a:solidFill>
              <a:latin typeface="+mj-lt"/>
            </a:endParaRPr>
          </a:p>
        </p:txBody>
      </p:sp>
    </p:spTree>
    <p:extLst>
      <p:ext uri="{BB962C8B-B14F-4D97-AF65-F5344CB8AC3E}">
        <p14:creationId xmlns:p14="http://schemas.microsoft.com/office/powerpoint/2010/main" val="238220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‹Nr.›</a:t>
            </a:fld>
            <a:endParaRPr/>
          </a:p>
        </p:txBody>
      </p:sp>
    </p:spTree>
    <p:extLst>
      <p:ext uri="{BB962C8B-B14F-4D97-AF65-F5344CB8AC3E}">
        <p14:creationId xmlns:p14="http://schemas.microsoft.com/office/powerpoint/2010/main" val="2104255813"/>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el">
    <p:spTree>
      <p:nvGrpSpPr>
        <p:cNvPr id="1" name=""/>
        <p:cNvGrpSpPr/>
        <p:nvPr/>
      </p:nvGrpSpPr>
      <p:grpSpPr>
        <a:xfrm>
          <a:off x="0" y="0"/>
          <a:ext cx="0" cy="0"/>
          <a:chOff x="0" y="0"/>
          <a:chExt cx="0" cy="0"/>
        </a:xfrm>
      </p:grpSpPr>
      <p:sp>
        <p:nvSpPr>
          <p:cNvPr id="7" name="Bildplatzhalter 5"/>
          <p:cNvSpPr>
            <a:spLocks noGrp="1"/>
          </p:cNvSpPr>
          <p:nvPr>
            <p:ph type="pic" sz="quarter" idx="13"/>
          </p:nvPr>
        </p:nvSpPr>
        <p:spPr>
          <a:xfrm>
            <a:off x="0" y="0"/>
            <a:ext cx="9144000" cy="5143500"/>
          </a:xfrm>
          <a:prstGeom prst="rect">
            <a:avLst/>
          </a:prstGeom>
          <a:solidFill>
            <a:schemeClr val="bg1"/>
          </a:solidFill>
        </p:spPr>
        <p:txBody>
          <a:bodyPr vert="horz"/>
          <a:lstStyle>
            <a:lvl1pPr marL="0" indent="0">
              <a:buNone/>
              <a:defRPr sz="1200"/>
            </a:lvl1pPr>
          </a:lstStyle>
          <a:p>
            <a:endParaRPr lang="de-DE"/>
          </a:p>
        </p:txBody>
      </p:sp>
      <p:sp>
        <p:nvSpPr>
          <p:cNvPr id="8" name="Textplatzhalter 11"/>
          <p:cNvSpPr>
            <a:spLocks noGrp="1"/>
          </p:cNvSpPr>
          <p:nvPr>
            <p:ph type="body" sz="quarter" idx="12"/>
          </p:nvPr>
        </p:nvSpPr>
        <p:spPr>
          <a:xfrm>
            <a:off x="612000" y="4662400"/>
            <a:ext cx="3937000" cy="531878"/>
          </a:xfrm>
          <a:prstGeom prst="rect">
            <a:avLst/>
          </a:prstGeom>
        </p:spPr>
        <p:txBody>
          <a:bodyPr lIns="0" tIns="0" rIns="0" bIns="0">
            <a:scene3d>
              <a:camera prst="orthographicFront">
                <a:rot lat="0" lon="0" rev="0"/>
              </a:camera>
              <a:lightRig rig="threePt" dir="t"/>
            </a:scene3d>
          </a:bodyPr>
          <a:lstStyle>
            <a:lvl1pPr marL="0" indent="0">
              <a:buNone/>
              <a:defRPr sz="1050">
                <a:solidFill>
                  <a:srgbClr val="A0A0A0"/>
                </a:solidFill>
                <a:latin typeface="Airla"/>
                <a:cs typeface="Airla"/>
              </a:defRPr>
            </a:lvl1pPr>
            <a:lvl2pPr marL="342900" indent="0">
              <a:buNone/>
              <a:defRPr/>
            </a:lvl2pPr>
          </a:lstStyle>
          <a:p>
            <a:pPr lvl="0">
              <a:spcBef>
                <a:spcPts val="0"/>
              </a:spcBef>
            </a:pPr>
            <a:r>
              <a:rPr lang="de-DE"/>
              <a:t>Vorname/Nachname Autor</a:t>
            </a:r>
          </a:p>
          <a:p>
            <a:pPr lvl="0">
              <a:spcBef>
                <a:spcPts val="0"/>
              </a:spcBef>
            </a:pPr>
            <a:r>
              <a:rPr lang="de-DE"/>
              <a:t>Tag/Monat/Jahr</a:t>
            </a:r>
          </a:p>
        </p:txBody>
      </p:sp>
      <p:sp>
        <p:nvSpPr>
          <p:cNvPr id="9" name="Inhaltsplatzhalter 3"/>
          <p:cNvSpPr txBox="1">
            <a:spLocks/>
          </p:cNvSpPr>
          <p:nvPr userDrawn="1"/>
        </p:nvSpPr>
        <p:spPr>
          <a:xfrm>
            <a:off x="612000" y="162000"/>
            <a:ext cx="7918450" cy="696534"/>
          </a:xfrm>
          <a:prstGeom prst="rect">
            <a:avLst/>
          </a:prstGeom>
          <a:noFill/>
          <a:ln w="15875" cap="flat" cmpd="sng" algn="ctr">
            <a:noFill/>
            <a:prstDash val="solid"/>
            <a:round/>
            <a:headEnd type="none" w="med" len="med"/>
            <a:tailEnd type="none" w="med" len="med"/>
          </a:ln>
        </p:spPr>
        <p:txBody>
          <a:bodyPr vert="horz" lIns="0"/>
          <a:lstStyle>
            <a:lvl1pPr marL="0" indent="0" algn="l" rtl="0" eaLnBrk="0" fontAlgn="base" hangingPunct="0">
              <a:spcBef>
                <a:spcPct val="30000"/>
              </a:spcBef>
              <a:spcAft>
                <a:spcPct val="0"/>
              </a:spcAft>
              <a:defRPr lang="de-DE" sz="1400" kern="1200" dirty="0">
                <a:ln>
                  <a:noFill/>
                </a:ln>
                <a:solidFill>
                  <a:schemeClr val="bg2"/>
                </a:solidFill>
                <a:latin typeface="Arial" pitchFamily="34" charset="0"/>
                <a:ea typeface="ＭＳ Ｐゴシック" pitchFamily="34" charset="-128"/>
                <a:cs typeface="+mn-cs"/>
              </a:defRPr>
            </a:lvl1pPr>
            <a:lvl2pPr marL="360363" indent="-169863" algn="l" rtl="0" eaLnBrk="0" fontAlgn="base" hangingPunct="0">
              <a:spcBef>
                <a:spcPct val="30000"/>
              </a:spcBef>
              <a:spcAft>
                <a:spcPct val="0"/>
              </a:spcAft>
              <a:buClr>
                <a:srgbClr val="DC002E"/>
              </a:buClr>
              <a:buChar char="•"/>
              <a:defRPr sz="1600">
                <a:solidFill>
                  <a:schemeClr val="tx1"/>
                </a:solidFill>
                <a:latin typeface="+mn-lt"/>
                <a:ea typeface="+mn-ea"/>
              </a:defRPr>
            </a:lvl2pPr>
            <a:lvl3pPr marL="719138" indent="-179388" algn="l" rtl="0" eaLnBrk="0" fontAlgn="base" hangingPunct="0">
              <a:spcBef>
                <a:spcPct val="30000"/>
              </a:spcBef>
              <a:spcAft>
                <a:spcPct val="0"/>
              </a:spcAft>
              <a:buClr>
                <a:srgbClr val="DC002E"/>
              </a:buClr>
              <a:buFont typeface="Arial" pitchFamily="34" charset="0"/>
              <a:buChar char="•"/>
              <a:defRPr sz="1600">
                <a:solidFill>
                  <a:schemeClr val="tx1"/>
                </a:solidFill>
                <a:latin typeface="+mn-lt"/>
                <a:ea typeface="+mn-ea"/>
              </a:defRPr>
            </a:lvl3pPr>
            <a:lvl4pPr marL="1079500" indent="-180975" algn="l" rtl="0" eaLnBrk="0" fontAlgn="base" hangingPunct="0">
              <a:spcBef>
                <a:spcPct val="30000"/>
              </a:spcBef>
              <a:spcAft>
                <a:spcPct val="0"/>
              </a:spcAft>
              <a:buClr>
                <a:srgbClr val="DC002E"/>
              </a:buClr>
              <a:buFont typeface="Times" pitchFamily="18" charset="0"/>
              <a:buChar char="-"/>
              <a:defRPr sz="1600">
                <a:solidFill>
                  <a:schemeClr val="tx1"/>
                </a:solidFill>
                <a:latin typeface="+mn-lt"/>
                <a:ea typeface="+mn-ea"/>
              </a:defRPr>
            </a:lvl4pPr>
            <a:lvl5pPr marL="1368425" indent="-190500" algn="l" rtl="0" eaLnBrk="0" fontAlgn="base" hangingPunct="0">
              <a:spcBef>
                <a:spcPct val="30000"/>
              </a:spcBef>
              <a:spcAft>
                <a:spcPct val="0"/>
              </a:spcAft>
              <a:buChar char="»"/>
              <a:defRPr sz="1000">
                <a:solidFill>
                  <a:schemeClr val="tx1"/>
                </a:solidFill>
                <a:latin typeface="+mn-lt"/>
                <a:ea typeface="+mn-ea"/>
              </a:defRPr>
            </a:lvl5pPr>
            <a:lvl6pPr marL="1825625" indent="-190500" algn="l" rtl="0" eaLnBrk="0" fontAlgn="base" hangingPunct="0">
              <a:spcBef>
                <a:spcPct val="30000"/>
              </a:spcBef>
              <a:spcAft>
                <a:spcPct val="0"/>
              </a:spcAft>
              <a:defRPr sz="1000">
                <a:solidFill>
                  <a:schemeClr val="tx1"/>
                </a:solidFill>
                <a:latin typeface="+mn-lt"/>
                <a:ea typeface="+mn-ea"/>
              </a:defRPr>
            </a:lvl6pPr>
            <a:lvl7pPr marL="2282825" indent="-190500" algn="l" rtl="0" eaLnBrk="0" fontAlgn="base" hangingPunct="0">
              <a:spcBef>
                <a:spcPct val="30000"/>
              </a:spcBef>
              <a:spcAft>
                <a:spcPct val="0"/>
              </a:spcAft>
              <a:defRPr sz="1000">
                <a:solidFill>
                  <a:schemeClr val="tx1"/>
                </a:solidFill>
                <a:latin typeface="+mn-lt"/>
                <a:ea typeface="+mn-ea"/>
              </a:defRPr>
            </a:lvl7pPr>
            <a:lvl8pPr marL="2740025" indent="-190500" algn="l" rtl="0" eaLnBrk="0" fontAlgn="base" hangingPunct="0">
              <a:spcBef>
                <a:spcPct val="30000"/>
              </a:spcBef>
              <a:spcAft>
                <a:spcPct val="0"/>
              </a:spcAft>
              <a:defRPr sz="1000">
                <a:solidFill>
                  <a:schemeClr val="tx1"/>
                </a:solidFill>
                <a:latin typeface="+mn-lt"/>
                <a:ea typeface="+mn-ea"/>
              </a:defRPr>
            </a:lvl8pPr>
            <a:lvl9pPr marL="3197225" indent="-190500" algn="l" rtl="0" eaLnBrk="0" fontAlgn="base" hangingPunct="0">
              <a:spcBef>
                <a:spcPct val="30000"/>
              </a:spcBef>
              <a:spcAft>
                <a:spcPct val="0"/>
              </a:spcAft>
              <a:defRPr sz="1000">
                <a:solidFill>
                  <a:schemeClr val="tx1"/>
                </a:solidFill>
                <a:latin typeface="+mn-lt"/>
                <a:ea typeface="+mn-ea"/>
              </a:defRPr>
            </a:lvl9pPr>
          </a:lstStyle>
          <a:p>
            <a:pPr>
              <a:spcBef>
                <a:spcPts val="0"/>
              </a:spcBef>
            </a:pPr>
            <a:r>
              <a:rPr lang="de-DE" sz="1800" b="1">
                <a:solidFill>
                  <a:schemeClr val="tx1"/>
                </a:solidFill>
                <a:latin typeface="Arial"/>
                <a:cs typeface="Arial"/>
              </a:rPr>
              <a:t>Titel, Arial fett, 24 Punkt, </a:t>
            </a:r>
          </a:p>
          <a:p>
            <a:pPr>
              <a:spcBef>
                <a:spcPts val="0"/>
              </a:spcBef>
            </a:pPr>
            <a:r>
              <a:rPr lang="de-DE" sz="1800" b="1">
                <a:solidFill>
                  <a:schemeClr val="tx1"/>
                </a:solidFill>
                <a:latin typeface="Arial"/>
                <a:cs typeface="Arial"/>
              </a:rPr>
              <a:t>schwarz</a:t>
            </a:r>
            <a:r>
              <a:rPr lang="de-DE" sz="1800" b="1" baseline="0">
                <a:solidFill>
                  <a:schemeClr val="tx1"/>
                </a:solidFill>
                <a:latin typeface="Arial"/>
                <a:cs typeface="Arial"/>
              </a:rPr>
              <a:t> oder negativ</a:t>
            </a:r>
            <a:endParaRPr lang="de-DE" sz="1800" b="1">
              <a:solidFill>
                <a:schemeClr val="tx1"/>
              </a:solidFill>
              <a:latin typeface="Arial"/>
              <a:cs typeface="Arial"/>
            </a:endParaRPr>
          </a:p>
        </p:txBody>
      </p:sp>
      <p:pic>
        <p:nvPicPr>
          <p:cNvPr id="10" name="Bild 5" descr="Logo_Rhomberg_Sersa_rgb.png"/>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713635" y="4543490"/>
            <a:ext cx="1155700" cy="416933"/>
          </a:xfrm>
          <a:prstGeom prst="rect">
            <a:avLst/>
          </a:prstGeom>
        </p:spPr>
      </p:pic>
    </p:spTree>
    <p:extLst>
      <p:ext uri="{BB962C8B-B14F-4D97-AF65-F5344CB8AC3E}">
        <p14:creationId xmlns:p14="http://schemas.microsoft.com/office/powerpoint/2010/main" val="1486021940"/>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bg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57200" y="984875"/>
            <a:ext cx="2383800" cy="6297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FFFFFF"/>
              </a:buClr>
              <a:buSzPts val="1800"/>
              <a:buFont typeface="Raleway"/>
              <a:buNone/>
              <a:defRPr sz="1800" b="1">
                <a:solidFill>
                  <a:srgbClr val="FFFFFF"/>
                </a:solidFill>
                <a:latin typeface="Raleway"/>
                <a:ea typeface="Raleway"/>
                <a:cs typeface="Raleway"/>
                <a:sym typeface="Raleway"/>
              </a:defRPr>
            </a:lvl1pPr>
            <a:lvl2pPr lvl="1">
              <a:spcBef>
                <a:spcPts val="0"/>
              </a:spcBef>
              <a:spcAft>
                <a:spcPts val="0"/>
              </a:spcAft>
              <a:buClr>
                <a:srgbClr val="FFFFFF"/>
              </a:buClr>
              <a:buSzPts val="1800"/>
              <a:buFont typeface="Raleway"/>
              <a:buNone/>
              <a:defRPr sz="1800" b="1">
                <a:solidFill>
                  <a:srgbClr val="FFFFFF"/>
                </a:solidFill>
                <a:latin typeface="Raleway"/>
                <a:ea typeface="Raleway"/>
                <a:cs typeface="Raleway"/>
                <a:sym typeface="Raleway"/>
              </a:defRPr>
            </a:lvl2pPr>
            <a:lvl3pPr lvl="2">
              <a:spcBef>
                <a:spcPts val="0"/>
              </a:spcBef>
              <a:spcAft>
                <a:spcPts val="0"/>
              </a:spcAft>
              <a:buClr>
                <a:srgbClr val="FFFFFF"/>
              </a:buClr>
              <a:buSzPts val="1800"/>
              <a:buFont typeface="Raleway"/>
              <a:buNone/>
              <a:defRPr sz="1800" b="1">
                <a:solidFill>
                  <a:srgbClr val="FFFFFF"/>
                </a:solidFill>
                <a:latin typeface="Raleway"/>
                <a:ea typeface="Raleway"/>
                <a:cs typeface="Raleway"/>
                <a:sym typeface="Raleway"/>
              </a:defRPr>
            </a:lvl3pPr>
            <a:lvl4pPr lvl="3">
              <a:spcBef>
                <a:spcPts val="0"/>
              </a:spcBef>
              <a:spcAft>
                <a:spcPts val="0"/>
              </a:spcAft>
              <a:buClr>
                <a:srgbClr val="FFFFFF"/>
              </a:buClr>
              <a:buSzPts val="1800"/>
              <a:buFont typeface="Raleway"/>
              <a:buNone/>
              <a:defRPr sz="1800" b="1">
                <a:solidFill>
                  <a:srgbClr val="FFFFFF"/>
                </a:solidFill>
                <a:latin typeface="Raleway"/>
                <a:ea typeface="Raleway"/>
                <a:cs typeface="Raleway"/>
                <a:sym typeface="Raleway"/>
              </a:defRPr>
            </a:lvl4pPr>
            <a:lvl5pPr lvl="4">
              <a:spcBef>
                <a:spcPts val="0"/>
              </a:spcBef>
              <a:spcAft>
                <a:spcPts val="0"/>
              </a:spcAft>
              <a:buClr>
                <a:srgbClr val="FFFFFF"/>
              </a:buClr>
              <a:buSzPts val="1800"/>
              <a:buFont typeface="Raleway"/>
              <a:buNone/>
              <a:defRPr sz="1800" b="1">
                <a:solidFill>
                  <a:srgbClr val="FFFFFF"/>
                </a:solidFill>
                <a:latin typeface="Raleway"/>
                <a:ea typeface="Raleway"/>
                <a:cs typeface="Raleway"/>
                <a:sym typeface="Raleway"/>
              </a:defRPr>
            </a:lvl5pPr>
            <a:lvl6pPr lvl="5">
              <a:spcBef>
                <a:spcPts val="0"/>
              </a:spcBef>
              <a:spcAft>
                <a:spcPts val="0"/>
              </a:spcAft>
              <a:buClr>
                <a:srgbClr val="FFFFFF"/>
              </a:buClr>
              <a:buSzPts val="1800"/>
              <a:buFont typeface="Raleway"/>
              <a:buNone/>
              <a:defRPr sz="1800" b="1">
                <a:solidFill>
                  <a:srgbClr val="FFFFFF"/>
                </a:solidFill>
                <a:latin typeface="Raleway"/>
                <a:ea typeface="Raleway"/>
                <a:cs typeface="Raleway"/>
                <a:sym typeface="Raleway"/>
              </a:defRPr>
            </a:lvl6pPr>
            <a:lvl7pPr lvl="6">
              <a:spcBef>
                <a:spcPts val="0"/>
              </a:spcBef>
              <a:spcAft>
                <a:spcPts val="0"/>
              </a:spcAft>
              <a:buClr>
                <a:srgbClr val="FFFFFF"/>
              </a:buClr>
              <a:buSzPts val="1800"/>
              <a:buFont typeface="Raleway"/>
              <a:buNone/>
              <a:defRPr sz="1800" b="1">
                <a:solidFill>
                  <a:srgbClr val="FFFFFF"/>
                </a:solidFill>
                <a:latin typeface="Raleway"/>
                <a:ea typeface="Raleway"/>
                <a:cs typeface="Raleway"/>
                <a:sym typeface="Raleway"/>
              </a:defRPr>
            </a:lvl7pPr>
            <a:lvl8pPr lvl="7">
              <a:spcBef>
                <a:spcPts val="0"/>
              </a:spcBef>
              <a:spcAft>
                <a:spcPts val="0"/>
              </a:spcAft>
              <a:buClr>
                <a:srgbClr val="FFFFFF"/>
              </a:buClr>
              <a:buSzPts val="1800"/>
              <a:buFont typeface="Raleway"/>
              <a:buNone/>
              <a:defRPr sz="1800" b="1">
                <a:solidFill>
                  <a:srgbClr val="FFFFFF"/>
                </a:solidFill>
                <a:latin typeface="Raleway"/>
                <a:ea typeface="Raleway"/>
                <a:cs typeface="Raleway"/>
                <a:sym typeface="Raleway"/>
              </a:defRPr>
            </a:lvl8pPr>
            <a:lvl9pPr lvl="8">
              <a:spcBef>
                <a:spcPts val="0"/>
              </a:spcBef>
              <a:spcAft>
                <a:spcPts val="0"/>
              </a:spcAft>
              <a:buClr>
                <a:srgbClr val="FFFFFF"/>
              </a:buClr>
              <a:buSzPts val="1800"/>
              <a:buFont typeface="Raleway"/>
              <a:buNone/>
              <a:defRPr sz="1800" b="1">
                <a:solidFill>
                  <a:srgbClr val="FFFFFF"/>
                </a:solidFill>
                <a:latin typeface="Raleway"/>
                <a:ea typeface="Raleway"/>
                <a:cs typeface="Raleway"/>
                <a:sym typeface="Raleway"/>
              </a:defRPr>
            </a:lvl9pPr>
          </a:lstStyle>
          <a:p>
            <a:endParaRPr/>
          </a:p>
        </p:txBody>
      </p:sp>
      <p:sp>
        <p:nvSpPr>
          <p:cNvPr id="7" name="Shape 7"/>
          <p:cNvSpPr txBox="1">
            <a:spLocks noGrp="1"/>
          </p:cNvSpPr>
          <p:nvPr>
            <p:ph type="body" idx="1"/>
          </p:nvPr>
        </p:nvSpPr>
        <p:spPr>
          <a:xfrm>
            <a:off x="457200" y="1715123"/>
            <a:ext cx="4762200" cy="2736600"/>
          </a:xfrm>
          <a:prstGeom prst="rect">
            <a:avLst/>
          </a:prstGeom>
          <a:noFill/>
          <a:ln>
            <a:noFill/>
          </a:ln>
        </p:spPr>
        <p:txBody>
          <a:bodyPr spcFirstLastPara="1" wrap="square" lIns="91425" tIns="91425" rIns="91425" bIns="91425" anchor="t" anchorCtr="0"/>
          <a:lstStyle>
            <a:lvl1pPr marL="457200" lvl="0" indent="-317500">
              <a:lnSpc>
                <a:spcPct val="115000"/>
              </a:lnSpc>
              <a:spcBef>
                <a:spcPts val="0"/>
              </a:spcBef>
              <a:spcAft>
                <a:spcPts val="0"/>
              </a:spcAft>
              <a:buClr>
                <a:srgbClr val="FFFFFF"/>
              </a:buClr>
              <a:buSzPts val="1400"/>
              <a:buFont typeface="Varela"/>
              <a:buChar char="╺"/>
              <a:defRPr>
                <a:solidFill>
                  <a:srgbClr val="FFFFFF"/>
                </a:solidFill>
                <a:latin typeface="Varela"/>
                <a:ea typeface="Varela"/>
                <a:cs typeface="Varela"/>
                <a:sym typeface="Varela"/>
              </a:defRPr>
            </a:lvl1pPr>
            <a:lvl2pPr marL="914400" lvl="1" indent="-317500">
              <a:lnSpc>
                <a:spcPct val="115000"/>
              </a:lnSpc>
              <a:spcBef>
                <a:spcPts val="1000"/>
              </a:spcBef>
              <a:spcAft>
                <a:spcPts val="0"/>
              </a:spcAft>
              <a:buClr>
                <a:srgbClr val="FFFFFF"/>
              </a:buClr>
              <a:buSzPts val="1400"/>
              <a:buFont typeface="Varela"/>
              <a:buChar char="╶"/>
              <a:defRPr>
                <a:solidFill>
                  <a:srgbClr val="FFFFFF"/>
                </a:solidFill>
                <a:latin typeface="Varela"/>
                <a:ea typeface="Varela"/>
                <a:cs typeface="Varela"/>
                <a:sym typeface="Varela"/>
              </a:defRPr>
            </a:lvl2pPr>
            <a:lvl3pPr marL="1371600" lvl="2" indent="-317500">
              <a:lnSpc>
                <a:spcPct val="115000"/>
              </a:lnSpc>
              <a:spcBef>
                <a:spcPts val="1000"/>
              </a:spcBef>
              <a:spcAft>
                <a:spcPts val="0"/>
              </a:spcAft>
              <a:buClr>
                <a:srgbClr val="FFFFFF"/>
              </a:buClr>
              <a:buSzPts val="1400"/>
              <a:buFont typeface="Varela"/>
              <a:buChar char="╶"/>
              <a:defRPr>
                <a:solidFill>
                  <a:srgbClr val="FFFFFF"/>
                </a:solidFill>
                <a:latin typeface="Varela"/>
                <a:ea typeface="Varela"/>
                <a:cs typeface="Varela"/>
                <a:sym typeface="Varela"/>
              </a:defRPr>
            </a:lvl3pPr>
            <a:lvl4pPr marL="1828800" lvl="3" indent="-317500">
              <a:lnSpc>
                <a:spcPct val="115000"/>
              </a:lnSpc>
              <a:spcBef>
                <a:spcPts val="1000"/>
              </a:spcBef>
              <a:spcAft>
                <a:spcPts val="0"/>
              </a:spcAft>
              <a:buClr>
                <a:srgbClr val="FFFFFF"/>
              </a:buClr>
              <a:buSzPts val="1400"/>
              <a:buFont typeface="Varela"/>
              <a:buChar char="╶"/>
              <a:defRPr>
                <a:solidFill>
                  <a:srgbClr val="FFFFFF"/>
                </a:solidFill>
                <a:latin typeface="Varela"/>
                <a:ea typeface="Varela"/>
                <a:cs typeface="Varela"/>
                <a:sym typeface="Varela"/>
              </a:defRPr>
            </a:lvl4pPr>
            <a:lvl5pPr marL="2286000" lvl="4" indent="-317500">
              <a:lnSpc>
                <a:spcPct val="115000"/>
              </a:lnSpc>
              <a:spcBef>
                <a:spcPts val="1000"/>
              </a:spcBef>
              <a:spcAft>
                <a:spcPts val="0"/>
              </a:spcAft>
              <a:buClr>
                <a:srgbClr val="FFFFFF"/>
              </a:buClr>
              <a:buSzPts val="1400"/>
              <a:buFont typeface="Varela"/>
              <a:buChar char="╶"/>
              <a:defRPr>
                <a:solidFill>
                  <a:srgbClr val="FFFFFF"/>
                </a:solidFill>
                <a:latin typeface="Varela"/>
                <a:ea typeface="Varela"/>
                <a:cs typeface="Varela"/>
                <a:sym typeface="Varela"/>
              </a:defRPr>
            </a:lvl5pPr>
            <a:lvl6pPr marL="2743200" lvl="5" indent="-317500">
              <a:lnSpc>
                <a:spcPct val="115000"/>
              </a:lnSpc>
              <a:spcBef>
                <a:spcPts val="1000"/>
              </a:spcBef>
              <a:spcAft>
                <a:spcPts val="0"/>
              </a:spcAft>
              <a:buClr>
                <a:srgbClr val="FFFFFF"/>
              </a:buClr>
              <a:buSzPts val="1400"/>
              <a:buFont typeface="Varela"/>
              <a:buChar char="╶"/>
              <a:defRPr>
                <a:solidFill>
                  <a:srgbClr val="FFFFFF"/>
                </a:solidFill>
                <a:latin typeface="Varela"/>
                <a:ea typeface="Varela"/>
                <a:cs typeface="Varela"/>
                <a:sym typeface="Varela"/>
              </a:defRPr>
            </a:lvl6pPr>
            <a:lvl7pPr marL="3200400" lvl="6" indent="-317500">
              <a:lnSpc>
                <a:spcPct val="115000"/>
              </a:lnSpc>
              <a:spcBef>
                <a:spcPts val="1000"/>
              </a:spcBef>
              <a:spcAft>
                <a:spcPts val="0"/>
              </a:spcAft>
              <a:buClr>
                <a:srgbClr val="FFFFFF"/>
              </a:buClr>
              <a:buSzPts val="1400"/>
              <a:buFont typeface="Varela"/>
              <a:buChar char="╶"/>
              <a:defRPr>
                <a:solidFill>
                  <a:srgbClr val="FFFFFF"/>
                </a:solidFill>
                <a:latin typeface="Varela"/>
                <a:ea typeface="Varela"/>
                <a:cs typeface="Varela"/>
                <a:sym typeface="Varela"/>
              </a:defRPr>
            </a:lvl7pPr>
            <a:lvl8pPr marL="3657600" lvl="7" indent="-317500">
              <a:lnSpc>
                <a:spcPct val="115000"/>
              </a:lnSpc>
              <a:spcBef>
                <a:spcPts val="1000"/>
              </a:spcBef>
              <a:spcAft>
                <a:spcPts val="0"/>
              </a:spcAft>
              <a:buClr>
                <a:srgbClr val="FFFFFF"/>
              </a:buClr>
              <a:buSzPts val="1400"/>
              <a:buFont typeface="Varela"/>
              <a:buChar char="╶"/>
              <a:defRPr>
                <a:solidFill>
                  <a:srgbClr val="FFFFFF"/>
                </a:solidFill>
                <a:latin typeface="Varela"/>
                <a:ea typeface="Varela"/>
                <a:cs typeface="Varela"/>
                <a:sym typeface="Varela"/>
              </a:defRPr>
            </a:lvl8pPr>
            <a:lvl9pPr marL="4114800" lvl="8" indent="-317500">
              <a:lnSpc>
                <a:spcPct val="115000"/>
              </a:lnSpc>
              <a:spcBef>
                <a:spcPts val="1000"/>
              </a:spcBef>
              <a:spcAft>
                <a:spcPts val="1000"/>
              </a:spcAft>
              <a:buClr>
                <a:srgbClr val="FFFFFF"/>
              </a:buClr>
              <a:buSzPts val="1400"/>
              <a:buFont typeface="Varela"/>
              <a:buChar char="╶"/>
              <a:defRPr>
                <a:solidFill>
                  <a:srgbClr val="FFFFFF"/>
                </a:solidFill>
                <a:latin typeface="Varela"/>
                <a:ea typeface="Varela"/>
                <a:cs typeface="Varela"/>
                <a:sym typeface="Varela"/>
              </a:defRPr>
            </a:lvl9pPr>
          </a:lstStyle>
          <a:p>
            <a:endParaRPr/>
          </a:p>
        </p:txBody>
      </p:sp>
      <p:sp>
        <p:nvSpPr>
          <p:cNvPr id="8" name="Shape 8"/>
          <p:cNvSpPr txBox="1">
            <a:spLocks noGrp="1"/>
          </p:cNvSpPr>
          <p:nvPr>
            <p:ph type="sldNum" idx="12"/>
          </p:nvPr>
        </p:nvSpPr>
        <p:spPr>
          <a:xfrm>
            <a:off x="457200" y="4673650"/>
            <a:ext cx="548700" cy="245100"/>
          </a:xfrm>
          <a:prstGeom prst="rect">
            <a:avLst/>
          </a:prstGeom>
          <a:noFill/>
          <a:ln>
            <a:noFill/>
          </a:ln>
        </p:spPr>
        <p:txBody>
          <a:bodyPr spcFirstLastPara="1" wrap="square" lIns="91425" tIns="91425" rIns="91425" bIns="91425" anchor="ctr" anchorCtr="0">
            <a:noAutofit/>
          </a:bodyPr>
          <a:lstStyle>
            <a:lvl1pPr lvl="0">
              <a:buNone/>
              <a:defRPr sz="1000" b="1">
                <a:solidFill>
                  <a:srgbClr val="FFFFFF"/>
                </a:solidFill>
                <a:latin typeface="Twentieth Century"/>
                <a:ea typeface="Twentieth Century"/>
                <a:cs typeface="Twentieth Century"/>
                <a:sym typeface="Twentieth Century"/>
              </a:defRPr>
            </a:lvl1pPr>
            <a:lvl2pPr lvl="1">
              <a:buNone/>
              <a:defRPr sz="1000" b="1">
                <a:solidFill>
                  <a:srgbClr val="FFFFFF"/>
                </a:solidFill>
                <a:latin typeface="Twentieth Century"/>
                <a:ea typeface="Twentieth Century"/>
                <a:cs typeface="Twentieth Century"/>
                <a:sym typeface="Twentieth Century"/>
              </a:defRPr>
            </a:lvl2pPr>
            <a:lvl3pPr lvl="2">
              <a:buNone/>
              <a:defRPr sz="1000" b="1">
                <a:solidFill>
                  <a:srgbClr val="FFFFFF"/>
                </a:solidFill>
                <a:latin typeface="Twentieth Century"/>
                <a:ea typeface="Twentieth Century"/>
                <a:cs typeface="Twentieth Century"/>
                <a:sym typeface="Twentieth Century"/>
              </a:defRPr>
            </a:lvl3pPr>
            <a:lvl4pPr lvl="3">
              <a:buNone/>
              <a:defRPr sz="1000" b="1">
                <a:solidFill>
                  <a:srgbClr val="FFFFFF"/>
                </a:solidFill>
                <a:latin typeface="Twentieth Century"/>
                <a:ea typeface="Twentieth Century"/>
                <a:cs typeface="Twentieth Century"/>
                <a:sym typeface="Twentieth Century"/>
              </a:defRPr>
            </a:lvl4pPr>
            <a:lvl5pPr lvl="4">
              <a:buNone/>
              <a:defRPr sz="1000" b="1">
                <a:solidFill>
                  <a:srgbClr val="FFFFFF"/>
                </a:solidFill>
                <a:latin typeface="Twentieth Century"/>
                <a:ea typeface="Twentieth Century"/>
                <a:cs typeface="Twentieth Century"/>
                <a:sym typeface="Twentieth Century"/>
              </a:defRPr>
            </a:lvl5pPr>
            <a:lvl6pPr lvl="5">
              <a:buNone/>
              <a:defRPr sz="1000" b="1">
                <a:solidFill>
                  <a:srgbClr val="FFFFFF"/>
                </a:solidFill>
                <a:latin typeface="Twentieth Century"/>
                <a:ea typeface="Twentieth Century"/>
                <a:cs typeface="Twentieth Century"/>
                <a:sym typeface="Twentieth Century"/>
              </a:defRPr>
            </a:lvl6pPr>
            <a:lvl7pPr lvl="6">
              <a:buNone/>
              <a:defRPr sz="1000" b="1">
                <a:solidFill>
                  <a:srgbClr val="FFFFFF"/>
                </a:solidFill>
                <a:latin typeface="Twentieth Century"/>
                <a:ea typeface="Twentieth Century"/>
                <a:cs typeface="Twentieth Century"/>
                <a:sym typeface="Twentieth Century"/>
              </a:defRPr>
            </a:lvl7pPr>
            <a:lvl8pPr lvl="7">
              <a:buNone/>
              <a:defRPr sz="1000" b="1">
                <a:solidFill>
                  <a:srgbClr val="FFFFFF"/>
                </a:solidFill>
                <a:latin typeface="Twentieth Century"/>
                <a:ea typeface="Twentieth Century"/>
                <a:cs typeface="Twentieth Century"/>
                <a:sym typeface="Twentieth Century"/>
              </a:defRPr>
            </a:lvl8pPr>
            <a:lvl9pPr lvl="8">
              <a:buNone/>
              <a:defRPr sz="1000" b="1">
                <a:solidFill>
                  <a:srgbClr val="FFFFFF"/>
                </a:solidFill>
                <a:latin typeface="Twentieth Century"/>
                <a:ea typeface="Twentieth Century"/>
                <a:cs typeface="Twentieth Century"/>
                <a:sym typeface="Twentieth Century"/>
              </a:defRPr>
            </a:lvl9pPr>
          </a:lstStyle>
          <a:p>
            <a:pPr marL="0" lvl="0" indent="0">
              <a:spcBef>
                <a:spcPts val="0"/>
              </a:spcBef>
              <a:spcAft>
                <a:spcPts val="0"/>
              </a:spcAft>
              <a:buNone/>
            </a:pPr>
            <a:fld id="{00000000-1234-1234-1234-123412341234}" type="slidenum">
              <a:rPr lang="en"/>
              <a:t>‹Nr.›</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jpeg"/><Relationship Id="rId12"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svg"/><Relationship Id="rId11" Type="http://schemas.openxmlformats.org/officeDocument/2006/relationships/image" Target="../media/image5.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sv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8.png"/><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1.jpe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17.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8.png"/><Relationship Id="rId11" Type="http://schemas.microsoft.com/office/2007/relationships/hdphoto" Target="../media/hdphoto1.wdp"/><Relationship Id="rId5" Type="http://schemas.openxmlformats.org/officeDocument/2006/relationships/image" Target="../media/image27.png"/><Relationship Id="rId10" Type="http://schemas.openxmlformats.org/officeDocument/2006/relationships/image" Target="../media/image5.png"/><Relationship Id="rId4" Type="http://schemas.openxmlformats.org/officeDocument/2006/relationships/image" Target="../media/image26.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descr="Ein Bild, das Raubvogel, Eule, Tier, Vogel enthält.&#10;&#10;Automatisch generierte Beschreibung">
            <a:extLst>
              <a:ext uri="{FF2B5EF4-FFF2-40B4-BE49-F238E27FC236}">
                <a16:creationId xmlns:a16="http://schemas.microsoft.com/office/drawing/2014/main" id="{842B3A68-ABC4-46D2-A948-F2E1B0788603}"/>
              </a:ext>
            </a:extLst>
          </p:cNvPr>
          <p:cNvPicPr>
            <a:picLocks noChangeAspect="1"/>
          </p:cNvPicPr>
          <p:nvPr/>
        </p:nvPicPr>
        <p:blipFill>
          <a:blip r:embed="rId3">
            <a:alphaModFix amt="75000"/>
          </a:blip>
          <a:stretch>
            <a:fillRect/>
          </a:stretch>
        </p:blipFill>
        <p:spPr>
          <a:xfrm>
            <a:off x="1527680" y="1298511"/>
            <a:ext cx="1268078" cy="823031"/>
          </a:xfrm>
          <a:prstGeom prst="rect">
            <a:avLst/>
          </a:prstGeom>
        </p:spPr>
      </p:pic>
      <p:pic>
        <p:nvPicPr>
          <p:cNvPr id="4" name="Bildplatzhalter 6" descr="titelbild_2.psd"/>
          <p:cNvPicPr>
            <a:picLocks noGrp="1" noChangeAspect="1"/>
          </p:cNvPicPr>
          <p:nvPr>
            <p:ph type="pic" sz="quarter" idx="13"/>
          </p:nvPr>
        </p:nvPicPr>
        <p:blipFill rotWithShape="1">
          <a:blip r:embed="rId4" cstate="hqprint">
            <a:extLst>
              <a:ext uri="{28A0092B-C50C-407E-A947-70E740481C1C}">
                <a14:useLocalDpi xmlns:a14="http://schemas.microsoft.com/office/drawing/2010/main"/>
              </a:ext>
            </a:extLst>
          </a:blip>
          <a:srcRect/>
          <a:stretch/>
        </p:blipFill>
        <p:spPr>
          <a:xfrm>
            <a:off x="-58371" y="0"/>
            <a:ext cx="9202370" cy="5162527"/>
          </a:xfrm>
        </p:spPr>
      </p:pic>
      <p:sp>
        <p:nvSpPr>
          <p:cNvPr id="2" name="Rechteck 1">
            <a:extLst>
              <a:ext uri="{FF2B5EF4-FFF2-40B4-BE49-F238E27FC236}">
                <a16:creationId xmlns:a16="http://schemas.microsoft.com/office/drawing/2014/main" id="{2F2533C5-CE7B-40CC-B455-92B92BFEF1AC}"/>
              </a:ext>
            </a:extLst>
          </p:cNvPr>
          <p:cNvSpPr/>
          <p:nvPr/>
        </p:nvSpPr>
        <p:spPr>
          <a:xfrm>
            <a:off x="4205286" y="2450563"/>
            <a:ext cx="203902" cy="173124"/>
          </a:xfrm>
          <a:prstGeom prst="rect">
            <a:avLst/>
          </a:prstGeom>
        </p:spPr>
        <p:txBody>
          <a:bodyPr wrap="none">
            <a:spAutoFit/>
          </a:bodyPr>
          <a:lstStyle/>
          <a:p>
            <a:r>
              <a:rPr lang="en-GB" sz="525"/>
              <a:t> </a:t>
            </a:r>
          </a:p>
        </p:txBody>
      </p:sp>
      <p:sp>
        <p:nvSpPr>
          <p:cNvPr id="7" name="Rechteck 6">
            <a:extLst>
              <a:ext uri="{FF2B5EF4-FFF2-40B4-BE49-F238E27FC236}">
                <a16:creationId xmlns:a16="http://schemas.microsoft.com/office/drawing/2014/main" id="{6A907143-F119-4853-ACF9-0230E44F21F5}"/>
              </a:ext>
            </a:extLst>
          </p:cNvPr>
          <p:cNvSpPr/>
          <p:nvPr/>
        </p:nvSpPr>
        <p:spPr>
          <a:xfrm>
            <a:off x="4205286" y="2450563"/>
            <a:ext cx="203902" cy="173124"/>
          </a:xfrm>
          <a:prstGeom prst="rect">
            <a:avLst/>
          </a:prstGeom>
        </p:spPr>
        <p:txBody>
          <a:bodyPr wrap="none">
            <a:spAutoFit/>
          </a:bodyPr>
          <a:lstStyle/>
          <a:p>
            <a:r>
              <a:rPr lang="en-GB" sz="525"/>
              <a:t> </a:t>
            </a:r>
          </a:p>
        </p:txBody>
      </p:sp>
      <p:sp>
        <p:nvSpPr>
          <p:cNvPr id="10" name="Shape 19">
            <a:extLst>
              <a:ext uri="{FF2B5EF4-FFF2-40B4-BE49-F238E27FC236}">
                <a16:creationId xmlns:a16="http://schemas.microsoft.com/office/drawing/2014/main" id="{AB289B06-7DFC-446A-8174-07183A367D1E}"/>
              </a:ext>
            </a:extLst>
          </p:cNvPr>
          <p:cNvSpPr/>
          <p:nvPr/>
        </p:nvSpPr>
        <p:spPr>
          <a:xfrm>
            <a:off x="-58371" y="-26581"/>
            <a:ext cx="7979626" cy="5189108"/>
          </a:xfrm>
          <a:custGeom>
            <a:avLst/>
            <a:gdLst/>
            <a:ahLst/>
            <a:cxnLst/>
            <a:rect l="0" t="0" r="0" b="0"/>
            <a:pathLst>
              <a:path w="339068" h="206136" extrusionOk="0">
                <a:moveTo>
                  <a:pt x="139274" y="0"/>
                </a:moveTo>
                <a:lnTo>
                  <a:pt x="0" y="264"/>
                </a:lnTo>
                <a:lnTo>
                  <a:pt x="0" y="206045"/>
                </a:lnTo>
                <a:lnTo>
                  <a:pt x="339068" y="206136"/>
                </a:lnTo>
                <a:close/>
              </a:path>
            </a:pathLst>
          </a:custGeom>
          <a:solidFill>
            <a:schemeClr val="bg1">
              <a:lumMod val="50000"/>
              <a:alpha val="50000"/>
            </a:schemeClr>
          </a:solidFill>
          <a:ln>
            <a:noFill/>
          </a:ln>
        </p:spPr>
      </p:sp>
      <p:pic>
        <p:nvPicPr>
          <p:cNvPr id="6" name="Bild 5" descr="Logo_Rhomberg_Sersa_rgb.png"/>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714283" y="4562960"/>
            <a:ext cx="1152105" cy="415637"/>
          </a:xfrm>
          <a:prstGeom prst="rect">
            <a:avLst/>
          </a:prstGeom>
        </p:spPr>
      </p:pic>
      <p:sp>
        <p:nvSpPr>
          <p:cNvPr id="12" name="Shape 63">
            <a:extLst>
              <a:ext uri="{FF2B5EF4-FFF2-40B4-BE49-F238E27FC236}">
                <a16:creationId xmlns:a16="http://schemas.microsoft.com/office/drawing/2014/main" id="{6A2EB2E0-C353-4FD1-A6CE-4C8F48F68BD3}"/>
              </a:ext>
            </a:extLst>
          </p:cNvPr>
          <p:cNvSpPr txBox="1">
            <a:spLocks/>
          </p:cNvSpPr>
          <p:nvPr/>
        </p:nvSpPr>
        <p:spPr>
          <a:xfrm>
            <a:off x="-530936" y="1279217"/>
            <a:ext cx="4467559" cy="1159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3600" b="1" dirty="0">
              <a:solidFill>
                <a:schemeClr val="bg1"/>
              </a:solidFill>
              <a:latin typeface="Raleway" panose="020B0604020202020204" charset="0"/>
            </a:endParaRPr>
          </a:p>
          <a:p>
            <a:pPr algn="ctr"/>
            <a:r>
              <a:rPr lang="de-CH" sz="2200" dirty="0">
                <a:solidFill>
                  <a:schemeClr val="bg1"/>
                </a:solidFill>
                <a:latin typeface="Raleway" panose="020B0604020202020204" charset="0"/>
              </a:rPr>
              <a:t>Arbeitskoordination und Sicherheitsmanagement</a:t>
            </a:r>
            <a:br>
              <a:rPr lang="en-US" sz="2200" dirty="0">
                <a:solidFill>
                  <a:schemeClr val="bg1"/>
                </a:solidFill>
                <a:latin typeface="Raleway" panose="020B0604020202020204" charset="0"/>
              </a:rPr>
            </a:br>
            <a:endParaRPr lang="en-US" sz="2200" dirty="0">
              <a:solidFill>
                <a:schemeClr val="bg1"/>
              </a:solidFill>
              <a:latin typeface="Raleway" panose="020B0604020202020204" charset="0"/>
            </a:endParaRPr>
          </a:p>
        </p:txBody>
      </p:sp>
      <p:pic>
        <p:nvPicPr>
          <p:cNvPr id="3" name="Grafik 2">
            <a:extLst>
              <a:ext uri="{FF2B5EF4-FFF2-40B4-BE49-F238E27FC236}">
                <a16:creationId xmlns:a16="http://schemas.microsoft.com/office/drawing/2014/main" id="{D2539407-CBF1-4C48-946B-915DB42C116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345" b="94213" l="5806" r="97630">
                        <a14:foregroundMark x1="27671" y1="94308" x2="65640" y2="95828"/>
                        <a14:foregroundMark x1="75057" y1="94892" x2="77284" y2="94670"/>
                        <a14:foregroundMark x1="74308" y1="94966" x2="74945" y2="94903"/>
                        <a14:foregroundMark x1="72050" y1="95191" x2="72552" y2="95141"/>
                        <a14:foregroundMark x1="70842" y1="95310" x2="71047" y2="95290"/>
                        <a14:foregroundMark x1="68960" y1="95498" x2="69461" y2="95448"/>
                        <a14:foregroundMark x1="66952" y1="95697" x2="67203" y2="95672"/>
                        <a14:foregroundMark x1="65640" y1="95828" x2="66199" y2="95772"/>
                        <a14:foregroundMark x1="88226" y1="95706" x2="87681" y2="96428"/>
                        <a14:foregroundMark x1="65806" y1="96472" x2="24853" y2="95652"/>
                        <a14:foregroundMark x1="66744" y1="96491" x2="66509" y2="96486"/>
                        <a14:foregroundMark x1="68853" y1="96533" x2="68385" y2="96524"/>
                        <a14:foregroundMark x1="70334" y1="96563" x2="70142" y2="96559"/>
                        <a14:foregroundMark x1="71739" y1="96591" x2="71271" y2="96582"/>
                        <a14:foregroundMark x1="75939" y1="96676" x2="73738" y2="96631"/>
                        <a14:foregroundMark x1="76250" y1="96682" x2="76058" y2="96678"/>
                        <a14:foregroundMark x1="78066" y1="96718" x2="77755" y2="96712"/>
                        <a14:foregroundMark x1="78647" y1="96730" x2="78300" y2="96723"/>
                        <a14:foregroundMark x1="79941" y1="96756" x2="79749" y2="96752"/>
                        <a14:foregroundMark x1="80415" y1="96765" x2="80175" y2="96760"/>
                        <a14:foregroundMark x1="27493" y1="93158" x2="29739" y2="94347"/>
                        <a14:foregroundMark x1="25561" y1="92136" x2="26917" y2="92854"/>
                        <a14:foregroundMark x1="29739" y1="94347" x2="37441" y2="91925"/>
                        <a14:backgroundMark x1="52014" y1="12921" x2="52014" y2="12921"/>
                        <a14:backgroundMark x1="96445" y1="89771" x2="95142" y2="89367"/>
                        <a14:backgroundMark x1="97038" y1="90983" x2="97038" y2="90983"/>
                        <a14:backgroundMark x1="95972" y1="91386" x2="95972" y2="91386"/>
                        <a14:backgroundMark x1="97867" y1="91655" x2="97867" y2="91655"/>
                        <a14:backgroundMark x1="95972" y1="91386" x2="95972" y2="91117"/>
                        <a14:backgroundMark x1="97393" y1="90983" x2="97867" y2="91521"/>
                        <a14:backgroundMark x1="96327" y1="90848" x2="96919" y2="91925"/>
                        <a14:backgroundMark x1="95853" y1="91117" x2="96209" y2="91790"/>
                        <a14:backgroundMark x1="96090" y1="91925" x2="96564" y2="92328"/>
                        <a14:backgroundMark x1="86256" y1="97039" x2="87915" y2="97039"/>
                        <a14:backgroundMark x1="88033" y1="97039" x2="85071" y2="97174"/>
                        <a14:backgroundMark x1="85308" y1="97039" x2="83531" y2="97039"/>
                        <a14:backgroundMark x1="83768" y1="97039" x2="80569" y2="97039"/>
                        <a14:backgroundMark x1="70142" y1="96904" x2="71090" y2="96904"/>
                        <a14:backgroundMark x1="71564" y1="96904" x2="73223" y2="96904"/>
                        <a14:backgroundMark x1="76066" y1="97039" x2="77725" y2="96770"/>
                        <a14:backgroundMark x1="78555" y1="96904" x2="79739" y2="96770"/>
                        <a14:backgroundMark x1="77962" y1="96904" x2="78199" y2="96904"/>
                        <a14:backgroundMark x1="79858" y1="96904" x2="80095" y2="96904"/>
                        <a14:backgroundMark x1="80332" y1="96904" x2="80332" y2="96904"/>
                        <a14:backgroundMark x1="78318" y1="96904" x2="78318" y2="96904"/>
                        <a14:backgroundMark x1="76185" y1="96904" x2="76066" y2="96904"/>
                        <a14:backgroundMark x1="75118" y1="97174" x2="75118" y2="97174"/>
                        <a14:backgroundMark x1="75118" y1="96904" x2="75118" y2="96904"/>
                        <a14:backgroundMark x1="75474" y1="96770" x2="75474" y2="96770"/>
                        <a14:backgroundMark x1="75829" y1="96770" x2="75829" y2="96770"/>
                        <a14:backgroundMark x1="75118" y1="96904" x2="75118" y2="96904"/>
                        <a14:backgroundMark x1="75237" y1="96904" x2="75237" y2="96904"/>
                        <a14:backgroundMark x1="74882" y1="97039" x2="74882" y2="97039"/>
                        <a14:backgroundMark x1="74171" y1="96904" x2="74171" y2="96904"/>
                        <a14:backgroundMark x1="73934" y1="96770" x2="73934" y2="96770"/>
                        <a14:backgroundMark x1="74526" y1="96770" x2="74526" y2="96770"/>
                        <a14:backgroundMark x1="74763" y1="96770" x2="74763" y2="96770"/>
                        <a14:backgroundMark x1="74763" y1="96770" x2="74763" y2="96770"/>
                        <a14:backgroundMark x1="73815" y1="96770" x2="73697" y2="96770"/>
                        <a14:backgroundMark x1="73578" y1="96770" x2="73460" y2="96770"/>
                        <a14:backgroundMark x1="71327" y1="96770" x2="71327" y2="96770"/>
                        <a14:backgroundMark x1="69550" y1="96770" x2="69550" y2="96770"/>
                        <a14:backgroundMark x1="69076" y1="96770" x2="69076" y2="96770"/>
                        <a14:backgroundMark x1="68720" y1="96770" x2="68720" y2="96770"/>
                        <a14:backgroundMark x1="68483" y1="96770" x2="68483" y2="96770"/>
                        <a14:backgroundMark x1="68246" y1="96770" x2="68128" y2="96770"/>
                        <a14:backgroundMark x1="67891" y1="96770" x2="67891" y2="96770"/>
                        <a14:backgroundMark x1="67417" y1="96770" x2="67417" y2="96770"/>
                        <a14:backgroundMark x1="67062" y1="96770" x2="67062" y2="96770"/>
                        <a14:backgroundMark x1="66232" y1="96770" x2="66232" y2="96770"/>
                        <a14:backgroundMark x1="65640" y1="96770" x2="66351" y2="96770"/>
                        <a14:backgroundMark x1="66588" y1="96770" x2="68246" y2="96770"/>
                        <a14:backgroundMark x1="68720" y1="96770" x2="70024" y2="96770"/>
                        <a14:backgroundMark x1="39929" y1="21669" x2="43720" y2="20861"/>
                        <a14:backgroundMark x1="43720" y1="20861" x2="44905" y2="20188"/>
                        <a14:backgroundMark x1="44905" y1="20188" x2="51303" y2="18977"/>
                        <a14:backgroundMark x1="51303" y1="18977" x2="54028" y2="18977"/>
                        <a14:backgroundMark x1="54028" y1="18977" x2="57820" y2="20458"/>
                        <a14:backgroundMark x1="57820" y1="20458" x2="59242" y2="20054"/>
                        <a14:backgroundMark x1="59242" y1="20054" x2="59360" y2="16824"/>
                        <a14:backgroundMark x1="59360" y1="16824" x2="56161" y2="6864"/>
                        <a14:backgroundMark x1="56161" y1="6864" x2="52607" y2="2423"/>
                        <a14:backgroundMark x1="52607" y1="2423" x2="50237" y2="1884"/>
                        <a14:backgroundMark x1="50237" y1="1884" x2="47986" y2="3634"/>
                        <a14:backgroundMark x1="47986" y1="3634" x2="45735" y2="6191"/>
                        <a14:backgroundMark x1="45735" y1="6191" x2="39810" y2="21265"/>
                        <a14:backgroundMark x1="39810" y1="21265" x2="39810" y2="21669"/>
                        <a14:backgroundMark x1="47275" y1="7537" x2="52607" y2="7537"/>
                        <a14:backgroundMark x1="52607" y1="7537" x2="53791" y2="8210"/>
                        <a14:backgroundMark x1="53791" y1="8210" x2="54028" y2="9690"/>
                        <a14:backgroundMark x1="54028" y1="9690" x2="53081" y2="10767"/>
                        <a14:backgroundMark x1="53081" y1="10767" x2="47986" y2="11171"/>
                        <a14:backgroundMark x1="47986" y1="11171" x2="46564" y2="10229"/>
                        <a14:backgroundMark x1="46564" y1="10229" x2="46090" y2="8614"/>
                        <a14:backgroundMark x1="46090" y1="8614" x2="47038" y2="7402"/>
                        <a14:backgroundMark x1="47038" y1="7402" x2="48104" y2="7402"/>
                        <a14:backgroundMark x1="31043" y1="39031" x2="34597" y2="44818"/>
                        <a14:backgroundMark x1="34597" y1="44818" x2="36848" y2="46568"/>
                        <a14:backgroundMark x1="36848" y1="46568" x2="36374" y2="47914"/>
                        <a14:backgroundMark x1="36374" y1="47914" x2="34834" y2="50067"/>
                        <a14:backgroundMark x1="34834" y1="50067" x2="33412" y2="53028"/>
                        <a14:backgroundMark x1="33412" y1="53028" x2="27844" y2="58816"/>
                        <a14:backgroundMark x1="27844" y1="58816" x2="27725" y2="56797"/>
                        <a14:backgroundMark x1="27725" y1="56797" x2="28910" y2="51009"/>
                        <a14:backgroundMark x1="28910" y1="51009" x2="28555" y2="42530"/>
                        <a14:backgroundMark x1="28555" y1="42530" x2="30924" y2="39166"/>
                        <a14:backgroundMark x1="20972" y1="55989" x2="22038" y2="55047"/>
                        <a14:backgroundMark x1="22038" y1="55047" x2="24408" y2="53970"/>
                        <a14:backgroundMark x1="24408" y1="53970" x2="25592" y2="54105"/>
                        <a14:backgroundMark x1="25592" y1="54105" x2="27488" y2="56258"/>
                        <a14:backgroundMark x1="27488" y1="56258" x2="28791" y2="58816"/>
                        <a14:backgroundMark x1="28791" y1="58816" x2="27488" y2="61373"/>
                        <a14:backgroundMark x1="27488" y1="61373" x2="27370" y2="62853"/>
                        <a14:backgroundMark x1="27370" y1="62853" x2="29502" y2="66487"/>
                        <a14:backgroundMark x1="29502" y1="66487" x2="31398" y2="68506"/>
                        <a14:backgroundMark x1="31398" y1="68506" x2="32227" y2="69717"/>
                        <a14:backgroundMark x1="32227" y1="69717" x2="31043" y2="68910"/>
                        <a14:backgroundMark x1="31043" y1="68910" x2="29858" y2="68641"/>
                        <a14:backgroundMark x1="29858" y1="68641" x2="29621" y2="70390"/>
                        <a14:backgroundMark x1="29621" y1="70390" x2="28673" y2="69448"/>
                        <a14:backgroundMark x1="28673" y1="69448" x2="28199" y2="70659"/>
                        <a14:backgroundMark x1="28199" y1="70659" x2="27962" y2="74293"/>
                        <a14:backgroundMark x1="27962" y1="74293" x2="28436" y2="75774"/>
                        <a14:backgroundMark x1="28436" y1="75774" x2="27014" y2="76985"/>
                        <a14:backgroundMark x1="27014" y1="76985" x2="15995" y2="74966"/>
                        <a14:backgroundMark x1="15995" y1="74966" x2="14692" y2="74024"/>
                        <a14:backgroundMark x1="14692" y1="74024" x2="16351" y2="62988"/>
                        <a14:backgroundMark x1="16351" y1="62988" x2="20142" y2="55316"/>
                        <a14:backgroundMark x1="20142" y1="55316" x2="20972" y2="55451"/>
                        <a14:backgroundMark x1="28199" y1="74428" x2="29739" y2="77254"/>
                        <a14:backgroundMark x1="29739" y1="77254" x2="30924" y2="78331"/>
                        <a14:backgroundMark x1="30924" y1="78331" x2="35664" y2="80619"/>
                        <a14:backgroundMark x1="35664" y1="80619" x2="36967" y2="80215"/>
                        <a14:backgroundMark x1="36967" y1="80215" x2="39218" y2="78735"/>
                        <a14:backgroundMark x1="39218" y1="78735" x2="41351" y2="76985"/>
                        <a14:backgroundMark x1="41351" y1="76985" x2="41351" y2="78466"/>
                        <a14:backgroundMark x1="41351" y1="78466" x2="40758" y2="81157"/>
                        <a14:backgroundMark x1="40758" y1="81157" x2="38744" y2="83176"/>
                        <a14:backgroundMark x1="38744" y1="83176" x2="35190" y2="85195"/>
                        <a14:backgroundMark x1="35190" y1="85195" x2="19313" y2="81830"/>
                        <a14:backgroundMark x1="19313" y1="81830" x2="13863" y2="79408"/>
                        <a14:backgroundMark x1="13863" y1="79408" x2="12796" y2="77389"/>
                        <a14:backgroundMark x1="12796" y1="77389" x2="12441" y2="75370"/>
                        <a14:backgroundMark x1="12441" y1="75370" x2="13152" y2="73755"/>
                        <a14:backgroundMark x1="13152" y1="73755" x2="14336" y2="72948"/>
                        <a14:backgroundMark x1="14336" y1="72948" x2="17536" y2="72409"/>
                        <a14:backgroundMark x1="17536" y1="72409" x2="26422" y2="72813"/>
                        <a14:backgroundMark x1="26422" y1="72813" x2="28318" y2="74563"/>
                        <a14:backgroundMark x1="24171" y1="83580" x2="22275" y2="85195"/>
                        <a14:backgroundMark x1="22275" y1="85195" x2="20616" y2="88156"/>
                        <a14:backgroundMark x1="20616" y1="88156" x2="20616" y2="89233"/>
                        <a14:backgroundMark x1="20616" y1="89233" x2="21682" y2="89906"/>
                        <a14:backgroundMark x1="21682" y1="89906" x2="21919" y2="90848"/>
                        <a14:backgroundMark x1="21919" y1="90848" x2="21919" y2="91925"/>
                        <a14:backgroundMark x1="21919" y1="91925" x2="20616" y2="92463"/>
                        <a14:backgroundMark x1="20616" y1="92463" x2="16588" y2="91655"/>
                        <a14:backgroundMark x1="16588" y1="91655" x2="17773" y2="91386"/>
                        <a14:backgroundMark x1="17773" y1="91386" x2="20735" y2="96231"/>
                        <a14:backgroundMark x1="20735" y1="96231" x2="21682" y2="99058"/>
                        <a14:backgroundMark x1="21682" y1="99058" x2="22512" y2="99192"/>
                        <a14:backgroundMark x1="22512" y1="99192" x2="22393" y2="97308"/>
                        <a14:backgroundMark x1="22393" y1="97308" x2="21327" y2="93943"/>
                        <a14:backgroundMark x1="21327" y1="93943" x2="21327" y2="91386"/>
                        <a14:backgroundMark x1="21327" y1="91386" x2="22038" y2="91117"/>
                        <a14:backgroundMark x1="22038" y1="91117" x2="23460" y2="93540"/>
                        <a14:backgroundMark x1="23460" y1="93540" x2="23815" y2="95828"/>
                        <a14:backgroundMark x1="23815" y1="95828" x2="23460" y2="96904"/>
                        <a14:backgroundMark x1="23460" y1="96904" x2="22512" y2="98250"/>
                        <a14:backgroundMark x1="22512" y1="98250" x2="20853" y2="99058"/>
                        <a14:backgroundMark x1="20853" y1="99058" x2="18602" y2="99327"/>
                        <a14:backgroundMark x1="18602" y1="99327" x2="4858" y2="95020"/>
                        <a14:backgroundMark x1="4858" y1="95020" x2="2370" y2="95155"/>
                        <a14:backgroundMark x1="2370" y1="95155" x2="1422" y2="94347"/>
                        <a14:backgroundMark x1="1422" y1="94347" x2="829" y2="91521"/>
                        <a14:backgroundMark x1="829" y1="91521" x2="1777" y2="88560"/>
                        <a14:backgroundMark x1="1777" y1="88560" x2="11256" y2="76178"/>
                        <a14:backgroundMark x1="11256" y1="76178" x2="13033" y2="74832"/>
                        <a14:backgroundMark x1="13033" y1="74832" x2="14218" y2="74563"/>
                        <a14:backgroundMark x1="14218" y1="74563" x2="15403" y2="74697"/>
                        <a14:backgroundMark x1="15403" y1="74697" x2="19787" y2="77793"/>
                        <a14:backgroundMark x1="19787" y1="77793" x2="20853" y2="79677"/>
                        <a14:backgroundMark x1="11848" y1="75101" x2="16114" y2="77254"/>
                        <a14:backgroundMark x1="16114" y1="77254" x2="19787" y2="83580"/>
                        <a14:backgroundMark x1="19787" y1="83580" x2="20379" y2="86137"/>
                        <a14:backgroundMark x1="20379" y1="86137" x2="19905" y2="97443"/>
                        <a14:backgroundMark x1="19905" y1="97443" x2="16825" y2="99192"/>
                        <a14:backgroundMark x1="16825" y1="99192" x2="12796" y2="99192"/>
                        <a14:backgroundMark x1="12796" y1="99192" x2="7109" y2="97443"/>
                        <a14:backgroundMark x1="7109" y1="97443" x2="6043" y2="97443"/>
                        <a14:backgroundMark x1="6043" y1="97443" x2="4147" y2="96501"/>
                        <a14:backgroundMark x1="4147" y1="96501" x2="3436" y2="92598"/>
                        <a14:backgroundMark x1="3436" y1="92598" x2="3791" y2="86945"/>
                        <a14:backgroundMark x1="3791" y1="86945" x2="6043" y2="82100"/>
                        <a14:backgroundMark x1="6043" y1="82100" x2="11374" y2="76581"/>
                        <a14:backgroundMark x1="11374" y1="76581" x2="11848" y2="75505"/>
                        <a14:backgroundMark x1="11848" y1="75505" x2="13152" y2="74293"/>
                        <a14:backgroundMark x1="11493" y1="74563" x2="13152" y2="76581"/>
                        <a14:backgroundMark x1="13152" y1="76581" x2="13981" y2="79542"/>
                        <a14:backgroundMark x1="13981" y1="79542" x2="13270" y2="83311"/>
                        <a14:backgroundMark x1="13270" y1="83311" x2="8057" y2="87079"/>
                        <a14:backgroundMark x1="8057" y1="87079" x2="7109" y2="85195"/>
                        <a14:backgroundMark x1="7109" y1="85195" x2="6517" y2="76985"/>
                        <a14:backgroundMark x1="6517" y1="76985" x2="13981" y2="73217"/>
                        <a14:backgroundMark x1="13981" y1="73217" x2="14455" y2="73217"/>
                        <a14:backgroundMark x1="9360" y1="83715" x2="11256" y2="84253"/>
                        <a14:backgroundMark x1="11256" y1="84253" x2="14455" y2="91252"/>
                        <a14:backgroundMark x1="14455" y1="91252" x2="14336" y2="92059"/>
                        <a14:backgroundMark x1="14336" y1="92059" x2="12796" y2="92059"/>
                        <a14:backgroundMark x1="12796" y1="92059" x2="9834" y2="90040"/>
                        <a14:backgroundMark x1="9834" y1="90040" x2="7583" y2="86810"/>
                        <a14:backgroundMark x1="7583" y1="86810" x2="7109" y2="84926"/>
                        <a14:backgroundMark x1="7109" y1="84926" x2="7227" y2="83984"/>
                        <a14:backgroundMark x1="7227" y1="83984" x2="7227" y2="83984"/>
                        <a14:backgroundMark x1="4384" y1="84118" x2="6517" y2="85061"/>
                        <a14:backgroundMark x1="6517" y1="85061" x2="9953" y2="89233"/>
                        <a14:backgroundMark x1="9953" y1="89233" x2="10308" y2="90579"/>
                        <a14:backgroundMark x1="10308" y1="90579" x2="10308" y2="92059"/>
                        <a14:backgroundMark x1="10308" y1="92059" x2="8175" y2="92598"/>
                        <a14:backgroundMark x1="8175" y1="92598" x2="6043" y2="91655"/>
                        <a14:backgroundMark x1="6043" y1="91655" x2="4265" y2="89502"/>
                        <a14:backgroundMark x1="4265" y1="89502" x2="3555" y2="85599"/>
                        <a14:backgroundMark x1="3555" y1="85599" x2="3791" y2="83042"/>
                        <a14:backgroundMark x1="3791" y1="83042" x2="4739" y2="82234"/>
                        <a14:backgroundMark x1="4739" y1="82234" x2="5332" y2="82100"/>
                        <a14:backgroundMark x1="68839" y1="37012" x2="63033" y2="44549"/>
                        <a14:backgroundMark x1="63033" y1="44549" x2="60190" y2="45491"/>
                        <a14:backgroundMark x1="60190" y1="45491" x2="60782" y2="46433"/>
                        <a14:backgroundMark x1="60782" y1="46433" x2="62559" y2="47510"/>
                        <a14:backgroundMark x1="62559" y1="47510" x2="73815" y2="60162"/>
                        <a14:backgroundMark x1="73815" y1="60162" x2="74052" y2="61238"/>
                        <a14:backgroundMark x1="74052" y1="61238" x2="73815" y2="62450"/>
                        <a14:backgroundMark x1="73815" y1="62450" x2="71327" y2="68641"/>
                        <a14:backgroundMark x1="71327" y1="68641" x2="69668" y2="70256"/>
                        <a14:backgroundMark x1="69668" y1="70256" x2="70379" y2="71063"/>
                        <a14:backgroundMark x1="70379" y1="71063" x2="72275" y2="71198"/>
                        <a14:backgroundMark x1="72275" y1="71198" x2="72275" y2="73217"/>
                        <a14:backgroundMark x1="72275" y1="73217" x2="72986" y2="73217"/>
                        <a14:backgroundMark x1="72986" y1="73217" x2="73815" y2="73217"/>
                        <a14:backgroundMark x1="73815" y1="73217" x2="74052" y2="74293"/>
                        <a14:backgroundMark x1="74052" y1="74293" x2="73934" y2="75639"/>
                        <a14:backgroundMark x1="73934" y1="75639" x2="70024" y2="80888"/>
                        <a14:backgroundMark x1="70024" y1="80888" x2="69431" y2="81427"/>
                        <a14:backgroundMark x1="69431" y1="81427" x2="67536" y2="82100"/>
                        <a14:backgroundMark x1="67536" y1="82100" x2="67180" y2="83042"/>
                        <a14:backgroundMark x1="67180" y1="83042" x2="67417" y2="85195"/>
                        <a14:backgroundMark x1="67417" y1="85195" x2="67299" y2="87618"/>
                        <a14:backgroundMark x1="67299" y1="87618" x2="68483" y2="88560"/>
                        <a14:backgroundMark x1="68483" y1="88560" x2="74645" y2="89233"/>
                        <a14:backgroundMark x1="74645" y1="89233" x2="78318" y2="90175"/>
                        <a14:backgroundMark x1="78318" y1="90175" x2="81161" y2="90713"/>
                        <a14:backgroundMark x1="81161" y1="90713" x2="85308" y2="91790"/>
                        <a14:backgroundMark x1="85308" y1="91790" x2="96445" y2="91925"/>
                        <a14:backgroundMark x1="96445" y1="91925" x2="97630" y2="91925"/>
                        <a14:backgroundMark x1="97630" y1="91925" x2="97867" y2="90310"/>
                        <a14:backgroundMark x1="97867" y1="90310" x2="86848" y2="57604"/>
                        <a14:backgroundMark x1="86848" y1="57604" x2="75000" y2="40377"/>
                        <a14:backgroundMark x1="75000" y1="40377" x2="71445" y2="37416"/>
                        <a14:backgroundMark x1="71445" y1="37416" x2="71090" y2="37281"/>
                        <a14:backgroundMark x1="64100" y1="43607" x2="70024" y2="44011"/>
                        <a14:backgroundMark x1="70024" y1="44011" x2="67417" y2="44818"/>
                        <a14:backgroundMark x1="67417" y1="44818" x2="65640" y2="44818"/>
                        <a14:backgroundMark x1="65640" y1="44818" x2="64336" y2="44145"/>
                        <a14:backgroundMark x1="64336" y1="44145" x2="64455" y2="44011"/>
                        <a14:backgroundMark x1="73934" y1="54105" x2="76777" y2="56124"/>
                        <a14:backgroundMark x1="76777" y1="56124" x2="78318" y2="58277"/>
                        <a14:backgroundMark x1="78318" y1="58277" x2="78791" y2="59489"/>
                        <a14:backgroundMark x1="78791" y1="59489" x2="78910" y2="61777"/>
                        <a14:backgroundMark x1="78910" y1="61777" x2="77725" y2="61507"/>
                        <a14:backgroundMark x1="77725" y1="61507" x2="75592" y2="59354"/>
                        <a14:backgroundMark x1="75592" y1="59354" x2="75118" y2="55451"/>
                        <a14:backgroundMark x1="75118" y1="55451" x2="75118" y2="54374"/>
                        <a14:backgroundMark x1="75118" y1="54374" x2="75592" y2="53297"/>
                        <a14:backgroundMark x1="75592" y1="53297" x2="76185" y2="52759"/>
                        <a14:backgroundMark x1="81517" y1="78869" x2="82346" y2="75236"/>
                        <a14:backgroundMark x1="82346" y1="75236" x2="84597" y2="70929"/>
                        <a14:backgroundMark x1="84597" y1="70929" x2="86848" y2="69179"/>
                        <a14:backgroundMark x1="86848" y1="69179" x2="87796" y2="69179"/>
                        <a14:backgroundMark x1="87796" y1="69179" x2="89218" y2="71467"/>
                        <a14:backgroundMark x1="89218" y1="71467" x2="90047" y2="74966"/>
                        <a14:backgroundMark x1="90047" y1="74966" x2="89692" y2="76581"/>
                        <a14:backgroundMark x1="89692" y1="76581" x2="87796" y2="77927"/>
                        <a14:backgroundMark x1="87796" y1="77927" x2="85071" y2="78331"/>
                        <a14:backgroundMark x1="85071" y1="78331" x2="83886" y2="77793"/>
                        <a14:backgroundMark x1="83886" y1="77793" x2="81398" y2="72948"/>
                        <a14:backgroundMark x1="81398" y1="72948" x2="81991" y2="72813"/>
                        <a14:backgroundMark x1="75711" y1="58277" x2="77014" y2="65680"/>
                        <a14:backgroundMark x1="77014" y1="65680" x2="77962" y2="67429"/>
                        <a14:backgroundMark x1="77962" y1="67429" x2="79384" y2="68641"/>
                        <a14:backgroundMark x1="79384" y1="68641" x2="80569" y2="69179"/>
                        <a14:backgroundMark x1="80569" y1="69179" x2="82820" y2="69179"/>
                        <a14:backgroundMark x1="82820" y1="69179" x2="84360" y2="68237"/>
                        <a14:backgroundMark x1="84360" y1="68237" x2="84716" y2="65007"/>
                        <a14:backgroundMark x1="84716" y1="65007" x2="83886" y2="61373"/>
                        <a14:backgroundMark x1="83886" y1="61373" x2="82227" y2="59489"/>
                        <a14:backgroundMark x1="82227" y1="59489" x2="77251" y2="57201"/>
                        <a14:backgroundMark x1="77251" y1="57201" x2="76303" y2="58143"/>
                        <a14:backgroundMark x1="76303" y1="58143" x2="76066" y2="58816"/>
                        <a14:backgroundMark x1="75948" y1="72005" x2="78436" y2="73351"/>
                        <a14:backgroundMark x1="78436" y1="73351" x2="79502" y2="75101"/>
                        <a14:backgroundMark x1="79502" y1="75101" x2="79739" y2="79408"/>
                        <a14:backgroundMark x1="79739" y1="79408" x2="79502" y2="80754"/>
                        <a14:backgroundMark x1="79502" y1="80754" x2="78199" y2="81965"/>
                        <a14:backgroundMark x1="78199" y1="81965" x2="77014" y2="82369"/>
                        <a14:backgroundMark x1="77014" y1="82369" x2="76066" y2="82369"/>
                        <a14:backgroundMark x1="76066" y1="82369" x2="75118" y2="81427"/>
                        <a14:backgroundMark x1="75118" y1="81427" x2="74645" y2="80485"/>
                        <a14:backgroundMark x1="74645" y1="80485" x2="74171" y2="76312"/>
                        <a14:backgroundMark x1="74171" y1="76312" x2="74171" y2="75505"/>
                        <a14:backgroundMark x1="74171" y1="75505" x2="75474" y2="73486"/>
                        <a14:backgroundMark x1="75474" y1="73486" x2="76777" y2="72544"/>
                        <a14:backgroundMark x1="76777" y1="72544" x2="78555" y2="72140"/>
                        <a14:backgroundMark x1="78555" y1="72140" x2="79502" y2="73217"/>
                        <a14:backgroundMark x1="79502" y1="73217" x2="79502" y2="73217"/>
                        <a14:backgroundMark x1="79739" y1="78869" x2="80569" y2="77793"/>
                        <a14:backgroundMark x1="80569" y1="77793" x2="86374" y2="76985"/>
                        <a14:backgroundMark x1="86374" y1="76985" x2="88863" y2="76985"/>
                        <a14:backgroundMark x1="88863" y1="76985" x2="90758" y2="78331"/>
                        <a14:backgroundMark x1="90758" y1="78331" x2="92773" y2="81292"/>
                        <a14:backgroundMark x1="92773" y1="81292" x2="93009" y2="82100"/>
                        <a14:backgroundMark x1="93009" y1="82100" x2="92654" y2="86406"/>
                        <a14:backgroundMark x1="92654" y1="86406" x2="91943" y2="87618"/>
                        <a14:backgroundMark x1="91943" y1="87618" x2="90166" y2="88156"/>
                        <a14:backgroundMark x1="90166" y1="88156" x2="85664" y2="88156"/>
                        <a14:backgroundMark x1="85664" y1="88156" x2="82820" y2="86676"/>
                        <a14:backgroundMark x1="82820" y1="86676" x2="81043" y2="85061"/>
                        <a14:backgroundMark x1="81043" y1="85061" x2="80095" y2="83580"/>
                        <a14:backgroundMark x1="80095" y1="83580" x2="79621" y2="81965"/>
                        <a14:backgroundMark x1="79621" y1="81965" x2="79502" y2="80619"/>
                        <a14:backgroundMark x1="79502" y1="80619" x2="81872" y2="76581"/>
                        <a14:backgroundMark x1="81872" y1="76581" x2="82820" y2="76447"/>
                        <a14:backgroundMark x1="82820" y1="76447" x2="82820" y2="76447"/>
                        <a14:backgroundMark x1="48104" y1="85061" x2="47038" y2="85464"/>
                        <a14:backgroundMark x1="47038" y1="85464" x2="46327" y2="84118"/>
                        <a14:backgroundMark x1="46327" y1="84118" x2="46327" y2="83042"/>
                        <a14:backgroundMark x1="46327" y1="83042" x2="47156" y2="82907"/>
                        <a14:backgroundMark x1="47156" y1="82907" x2="47986" y2="83445"/>
                        <a14:backgroundMark x1="47986" y1="83445" x2="48104" y2="84791"/>
                      </a14:backgroundRemoval>
                    </a14:imgEffect>
                  </a14:imgLayer>
                </a14:imgProps>
              </a:ext>
            </a:extLst>
          </a:blip>
          <a:srcRect b="3942"/>
          <a:stretch/>
        </p:blipFill>
        <p:spPr>
          <a:xfrm>
            <a:off x="36275" y="-65718"/>
            <a:ext cx="2295137" cy="1940848"/>
          </a:xfrm>
          <a:prstGeom prst="rect">
            <a:avLst/>
          </a:prstGeom>
        </p:spPr>
      </p:pic>
      <p:sp>
        <p:nvSpPr>
          <p:cNvPr id="11" name="Shape 63">
            <a:extLst>
              <a:ext uri="{FF2B5EF4-FFF2-40B4-BE49-F238E27FC236}">
                <a16:creationId xmlns:a16="http://schemas.microsoft.com/office/drawing/2014/main" id="{8259163E-0E01-45C7-A278-220D9405B157}"/>
              </a:ext>
            </a:extLst>
          </p:cNvPr>
          <p:cNvSpPr txBox="1">
            <a:spLocks/>
          </p:cNvSpPr>
          <p:nvPr/>
        </p:nvSpPr>
        <p:spPr>
          <a:xfrm>
            <a:off x="-10741" y="1159857"/>
            <a:ext cx="4467559" cy="1159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a:solidFill>
                  <a:schemeClr val="bg1"/>
                </a:solidFill>
                <a:latin typeface="Raleway" panose="020B0604020202020204" charset="0"/>
              </a:rPr>
              <a:t>Owl</a:t>
            </a:r>
            <a:endParaRPr lang="en-US" sz="2200" dirty="0">
              <a:solidFill>
                <a:schemeClr val="bg1"/>
              </a:solidFill>
              <a:latin typeface="Raleway" panose="020B0604020202020204" charset="0"/>
            </a:endParaRPr>
          </a:p>
        </p:txBody>
      </p:sp>
      <p:sp>
        <p:nvSpPr>
          <p:cNvPr id="13" name="Shape 63">
            <a:extLst>
              <a:ext uri="{FF2B5EF4-FFF2-40B4-BE49-F238E27FC236}">
                <a16:creationId xmlns:a16="http://schemas.microsoft.com/office/drawing/2014/main" id="{20656D1D-6887-49A8-A3F8-36E6C656C6D5}"/>
              </a:ext>
            </a:extLst>
          </p:cNvPr>
          <p:cNvSpPr txBox="1">
            <a:spLocks/>
          </p:cNvSpPr>
          <p:nvPr/>
        </p:nvSpPr>
        <p:spPr>
          <a:xfrm>
            <a:off x="-530936" y="3030848"/>
            <a:ext cx="4467559" cy="1159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de-DE" sz="2200" dirty="0">
                <a:solidFill>
                  <a:schemeClr val="bg1"/>
                </a:solidFill>
                <a:latin typeface="Raleway" panose="020B0604020202020204" charset="0"/>
              </a:rPr>
              <a:t>Einsatz </a:t>
            </a:r>
          </a:p>
          <a:p>
            <a:pPr algn="ctr"/>
            <a:r>
              <a:rPr lang="de-DE" sz="2200" dirty="0">
                <a:solidFill>
                  <a:schemeClr val="bg1"/>
                </a:solidFill>
                <a:latin typeface="Raleway" panose="020B0604020202020204" charset="0"/>
              </a:rPr>
              <a:t>Baustelle Mistelbach </a:t>
            </a:r>
          </a:p>
          <a:p>
            <a:pPr algn="ctr"/>
            <a:r>
              <a:rPr lang="de-DE" sz="2200" dirty="0">
                <a:solidFill>
                  <a:schemeClr val="bg1"/>
                </a:solidFill>
                <a:latin typeface="Raleway" panose="020B0604020202020204" charset="0"/>
              </a:rPr>
              <a:t>Gleisumbau Basel</a:t>
            </a:r>
            <a:endParaRPr lang="en-US" sz="2200" dirty="0">
              <a:solidFill>
                <a:schemeClr val="bg1"/>
              </a:solidFill>
              <a:latin typeface="Raleway" panose="020B0604020202020204" charset="0"/>
            </a:endParaRPr>
          </a:p>
        </p:txBody>
      </p:sp>
    </p:spTree>
    <p:extLst>
      <p:ext uri="{BB962C8B-B14F-4D97-AF65-F5344CB8AC3E}">
        <p14:creationId xmlns:p14="http://schemas.microsoft.com/office/powerpoint/2010/main" val="3886560644"/>
      </p:ext>
    </p:extLst>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platzhalter 6" descr="titelbild_2.psd"/>
          <p:cNvPicPr>
            <a:picLocks noGrp="1" noChangeAspect="1"/>
          </p:cNvPicPr>
          <p:nvPr>
            <p:ph type="pic" sz="quarter" idx="13"/>
          </p:nvPr>
        </p:nvPicPr>
        <p:blipFill rotWithShape="1">
          <a:blip r:embed="rId3" cstate="hqprint">
            <a:extLst>
              <a:ext uri="{28A0092B-C50C-407E-A947-70E740481C1C}">
                <a14:useLocalDpi xmlns:a14="http://schemas.microsoft.com/office/drawing/2010/main"/>
              </a:ext>
            </a:extLst>
          </a:blip>
          <a:srcRect/>
          <a:stretch/>
        </p:blipFill>
        <p:spPr>
          <a:xfrm>
            <a:off x="-58371" y="0"/>
            <a:ext cx="9202370" cy="5162527"/>
          </a:xfrm>
        </p:spPr>
      </p:pic>
      <p:sp>
        <p:nvSpPr>
          <p:cNvPr id="2" name="Rechteck 1">
            <a:extLst>
              <a:ext uri="{FF2B5EF4-FFF2-40B4-BE49-F238E27FC236}">
                <a16:creationId xmlns:a16="http://schemas.microsoft.com/office/drawing/2014/main" id="{2F2533C5-CE7B-40CC-B455-92B92BFEF1AC}"/>
              </a:ext>
            </a:extLst>
          </p:cNvPr>
          <p:cNvSpPr/>
          <p:nvPr/>
        </p:nvSpPr>
        <p:spPr>
          <a:xfrm>
            <a:off x="4205286" y="2450563"/>
            <a:ext cx="203902" cy="173124"/>
          </a:xfrm>
          <a:prstGeom prst="rect">
            <a:avLst/>
          </a:prstGeom>
        </p:spPr>
        <p:txBody>
          <a:bodyPr wrap="none">
            <a:spAutoFit/>
          </a:bodyPr>
          <a:lstStyle/>
          <a:p>
            <a:r>
              <a:rPr lang="en-GB" sz="525"/>
              <a:t> </a:t>
            </a:r>
          </a:p>
        </p:txBody>
      </p:sp>
      <p:sp>
        <p:nvSpPr>
          <p:cNvPr id="7" name="Rechteck 6">
            <a:extLst>
              <a:ext uri="{FF2B5EF4-FFF2-40B4-BE49-F238E27FC236}">
                <a16:creationId xmlns:a16="http://schemas.microsoft.com/office/drawing/2014/main" id="{6A907143-F119-4853-ACF9-0230E44F21F5}"/>
              </a:ext>
            </a:extLst>
          </p:cNvPr>
          <p:cNvSpPr/>
          <p:nvPr/>
        </p:nvSpPr>
        <p:spPr>
          <a:xfrm>
            <a:off x="4205286" y="2450563"/>
            <a:ext cx="203902" cy="173124"/>
          </a:xfrm>
          <a:prstGeom prst="rect">
            <a:avLst/>
          </a:prstGeom>
        </p:spPr>
        <p:txBody>
          <a:bodyPr wrap="none">
            <a:spAutoFit/>
          </a:bodyPr>
          <a:lstStyle/>
          <a:p>
            <a:r>
              <a:rPr lang="en-GB" sz="525"/>
              <a:t> </a:t>
            </a:r>
          </a:p>
        </p:txBody>
      </p:sp>
      <p:sp>
        <p:nvSpPr>
          <p:cNvPr id="10" name="Shape 19">
            <a:extLst>
              <a:ext uri="{FF2B5EF4-FFF2-40B4-BE49-F238E27FC236}">
                <a16:creationId xmlns:a16="http://schemas.microsoft.com/office/drawing/2014/main" id="{AB289B06-7DFC-446A-8174-07183A367D1E}"/>
              </a:ext>
            </a:extLst>
          </p:cNvPr>
          <p:cNvSpPr/>
          <p:nvPr/>
        </p:nvSpPr>
        <p:spPr>
          <a:xfrm>
            <a:off x="-58369" y="-26581"/>
            <a:ext cx="7979626" cy="5189108"/>
          </a:xfrm>
          <a:custGeom>
            <a:avLst/>
            <a:gdLst/>
            <a:ahLst/>
            <a:cxnLst/>
            <a:rect l="0" t="0" r="0" b="0"/>
            <a:pathLst>
              <a:path w="339068" h="206136" extrusionOk="0">
                <a:moveTo>
                  <a:pt x="139274" y="0"/>
                </a:moveTo>
                <a:lnTo>
                  <a:pt x="0" y="264"/>
                </a:lnTo>
                <a:lnTo>
                  <a:pt x="0" y="206045"/>
                </a:lnTo>
                <a:lnTo>
                  <a:pt x="339068" y="206136"/>
                </a:lnTo>
                <a:close/>
              </a:path>
            </a:pathLst>
          </a:custGeom>
          <a:solidFill>
            <a:schemeClr val="bg1">
              <a:lumMod val="50000"/>
              <a:alpha val="50000"/>
            </a:schemeClr>
          </a:solidFill>
          <a:ln>
            <a:noFill/>
          </a:ln>
        </p:spPr>
      </p:sp>
      <p:sp>
        <p:nvSpPr>
          <p:cNvPr id="9" name="Shape 63">
            <a:extLst>
              <a:ext uri="{FF2B5EF4-FFF2-40B4-BE49-F238E27FC236}">
                <a16:creationId xmlns:a16="http://schemas.microsoft.com/office/drawing/2014/main" id="{1A989B35-C570-4E39-944C-A41509758132}"/>
              </a:ext>
            </a:extLst>
          </p:cNvPr>
          <p:cNvSpPr txBox="1">
            <a:spLocks/>
          </p:cNvSpPr>
          <p:nvPr/>
        </p:nvSpPr>
        <p:spPr>
          <a:xfrm>
            <a:off x="-530936" y="1463887"/>
            <a:ext cx="4467559" cy="1159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3600" b="1" dirty="0">
              <a:solidFill>
                <a:schemeClr val="bg1"/>
              </a:solidFill>
              <a:latin typeface="Raleway" panose="020B0604020202020204" charset="0"/>
            </a:endParaRPr>
          </a:p>
          <a:p>
            <a:pPr algn="ctr"/>
            <a:r>
              <a:rPr lang="de-CH" sz="2200" dirty="0">
                <a:solidFill>
                  <a:schemeClr val="bg1"/>
                </a:solidFill>
                <a:latin typeface="Raleway" panose="020B0604020202020204" charset="0"/>
              </a:rPr>
              <a:t>Arbeitskoordination und Sicherheitsmanagement</a:t>
            </a:r>
            <a:br>
              <a:rPr lang="en-US" sz="2200" dirty="0">
                <a:solidFill>
                  <a:schemeClr val="bg1"/>
                </a:solidFill>
                <a:latin typeface="Raleway" panose="020B0604020202020204" charset="0"/>
              </a:rPr>
            </a:br>
            <a:endParaRPr lang="en-US" sz="2200" dirty="0">
              <a:solidFill>
                <a:schemeClr val="bg1"/>
              </a:solidFill>
              <a:latin typeface="Raleway" panose="020B0604020202020204" charset="0"/>
            </a:endParaRPr>
          </a:p>
        </p:txBody>
      </p:sp>
      <p:sp>
        <p:nvSpPr>
          <p:cNvPr id="8" name="Shape 63">
            <a:extLst>
              <a:ext uri="{FF2B5EF4-FFF2-40B4-BE49-F238E27FC236}">
                <a16:creationId xmlns:a16="http://schemas.microsoft.com/office/drawing/2014/main" id="{DFA2247A-89C0-44CE-B2B3-554C17815DC9}"/>
              </a:ext>
            </a:extLst>
          </p:cNvPr>
          <p:cNvSpPr txBox="1">
            <a:spLocks/>
          </p:cNvSpPr>
          <p:nvPr/>
        </p:nvSpPr>
        <p:spPr>
          <a:xfrm>
            <a:off x="-57974" y="2968395"/>
            <a:ext cx="8893629" cy="1159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b="1" dirty="0" err="1">
                <a:solidFill>
                  <a:schemeClr val="bg1"/>
                </a:solidFill>
                <a:latin typeface="Raleway" panose="020B0604020202020204" charset="0"/>
              </a:rPr>
              <a:t>Vielen</a:t>
            </a:r>
            <a:r>
              <a:rPr lang="en-US" sz="3600" b="1" dirty="0">
                <a:solidFill>
                  <a:schemeClr val="bg1"/>
                </a:solidFill>
                <a:latin typeface="Raleway" panose="020B0604020202020204" charset="0"/>
              </a:rPr>
              <a:t> Dank!</a:t>
            </a:r>
            <a:endParaRPr lang="en-US" sz="2200" dirty="0">
              <a:solidFill>
                <a:schemeClr val="bg1"/>
              </a:solidFill>
              <a:latin typeface="Raleway" panose="020B0604020202020204" charset="0"/>
            </a:endParaRPr>
          </a:p>
        </p:txBody>
      </p:sp>
      <p:pic>
        <p:nvPicPr>
          <p:cNvPr id="6" name="Bild 5" descr="Logo_Rhomberg_Sersa_rgb.png"/>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714283" y="4562960"/>
            <a:ext cx="1152105" cy="415637"/>
          </a:xfrm>
          <a:prstGeom prst="rect">
            <a:avLst/>
          </a:prstGeom>
        </p:spPr>
      </p:pic>
      <p:pic>
        <p:nvPicPr>
          <p:cNvPr id="11" name="Grafik 10">
            <a:extLst>
              <a:ext uri="{FF2B5EF4-FFF2-40B4-BE49-F238E27FC236}">
                <a16:creationId xmlns:a16="http://schemas.microsoft.com/office/drawing/2014/main" id="{E477DEA7-CBE1-4530-AEA8-4403FDDA714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8345" b="94213" l="5806" r="97630">
                        <a14:foregroundMark x1="27671" y1="94308" x2="65640" y2="95828"/>
                        <a14:foregroundMark x1="75057" y1="94892" x2="77284" y2="94670"/>
                        <a14:foregroundMark x1="74308" y1="94966" x2="74945" y2="94903"/>
                        <a14:foregroundMark x1="72050" y1="95191" x2="72552" y2="95141"/>
                        <a14:foregroundMark x1="70842" y1="95310" x2="71047" y2="95290"/>
                        <a14:foregroundMark x1="68960" y1="95498" x2="69461" y2="95448"/>
                        <a14:foregroundMark x1="66952" y1="95697" x2="67203" y2="95672"/>
                        <a14:foregroundMark x1="65640" y1="95828" x2="66199" y2="95772"/>
                        <a14:foregroundMark x1="88226" y1="95706" x2="87681" y2="96428"/>
                        <a14:foregroundMark x1="65806" y1="96472" x2="24853" y2="95652"/>
                        <a14:foregroundMark x1="66744" y1="96491" x2="66509" y2="96486"/>
                        <a14:foregroundMark x1="68853" y1="96533" x2="68385" y2="96524"/>
                        <a14:foregroundMark x1="70334" y1="96563" x2="70142" y2="96559"/>
                        <a14:foregroundMark x1="71739" y1="96591" x2="71271" y2="96582"/>
                        <a14:foregroundMark x1="75939" y1="96676" x2="73738" y2="96631"/>
                        <a14:foregroundMark x1="76250" y1="96682" x2="76058" y2="96678"/>
                        <a14:foregroundMark x1="78066" y1="96718" x2="77755" y2="96712"/>
                        <a14:foregroundMark x1="78647" y1="96730" x2="78300" y2="96723"/>
                        <a14:foregroundMark x1="79941" y1="96756" x2="79749" y2="96752"/>
                        <a14:foregroundMark x1="80415" y1="96765" x2="80175" y2="96760"/>
                        <a14:foregroundMark x1="27493" y1="93158" x2="29739" y2="94347"/>
                        <a14:foregroundMark x1="25561" y1="92136" x2="26917" y2="92854"/>
                        <a14:foregroundMark x1="29739" y1="94347" x2="37441" y2="91925"/>
                        <a14:backgroundMark x1="52014" y1="12921" x2="52014" y2="12921"/>
                        <a14:backgroundMark x1="96445" y1="89771" x2="95142" y2="89367"/>
                        <a14:backgroundMark x1="97038" y1="90983" x2="97038" y2="90983"/>
                        <a14:backgroundMark x1="95972" y1="91386" x2="95972" y2="91386"/>
                        <a14:backgroundMark x1="97867" y1="91655" x2="97867" y2="91655"/>
                        <a14:backgroundMark x1="95972" y1="91386" x2="95972" y2="91117"/>
                        <a14:backgroundMark x1="97393" y1="90983" x2="97867" y2="91521"/>
                        <a14:backgroundMark x1="96327" y1="90848" x2="96919" y2="91925"/>
                        <a14:backgroundMark x1="95853" y1="91117" x2="96209" y2="91790"/>
                        <a14:backgroundMark x1="96090" y1="91925" x2="96564" y2="92328"/>
                        <a14:backgroundMark x1="86256" y1="97039" x2="87915" y2="97039"/>
                        <a14:backgroundMark x1="88033" y1="97039" x2="85071" y2="97174"/>
                        <a14:backgroundMark x1="85308" y1="97039" x2="83531" y2="97039"/>
                        <a14:backgroundMark x1="83768" y1="97039" x2="80569" y2="97039"/>
                        <a14:backgroundMark x1="70142" y1="96904" x2="71090" y2="96904"/>
                        <a14:backgroundMark x1="71564" y1="96904" x2="73223" y2="96904"/>
                        <a14:backgroundMark x1="76066" y1="97039" x2="77725" y2="96770"/>
                        <a14:backgroundMark x1="78555" y1="96904" x2="79739" y2="96770"/>
                        <a14:backgroundMark x1="77962" y1="96904" x2="78199" y2="96904"/>
                        <a14:backgroundMark x1="79858" y1="96904" x2="80095" y2="96904"/>
                        <a14:backgroundMark x1="80332" y1="96904" x2="80332" y2="96904"/>
                        <a14:backgroundMark x1="78318" y1="96904" x2="78318" y2="96904"/>
                        <a14:backgroundMark x1="76185" y1="96904" x2="76066" y2="96904"/>
                        <a14:backgroundMark x1="75118" y1="97174" x2="75118" y2="97174"/>
                        <a14:backgroundMark x1="75118" y1="96904" x2="75118" y2="96904"/>
                        <a14:backgroundMark x1="75474" y1="96770" x2="75474" y2="96770"/>
                        <a14:backgroundMark x1="75829" y1="96770" x2="75829" y2="96770"/>
                        <a14:backgroundMark x1="75118" y1="96904" x2="75118" y2="96904"/>
                        <a14:backgroundMark x1="75237" y1="96904" x2="75237" y2="96904"/>
                        <a14:backgroundMark x1="74882" y1="97039" x2="74882" y2="97039"/>
                        <a14:backgroundMark x1="74171" y1="96904" x2="74171" y2="96904"/>
                        <a14:backgroundMark x1="73934" y1="96770" x2="73934" y2="96770"/>
                        <a14:backgroundMark x1="74526" y1="96770" x2="74526" y2="96770"/>
                        <a14:backgroundMark x1="74763" y1="96770" x2="74763" y2="96770"/>
                        <a14:backgroundMark x1="74763" y1="96770" x2="74763" y2="96770"/>
                        <a14:backgroundMark x1="73815" y1="96770" x2="73697" y2="96770"/>
                        <a14:backgroundMark x1="73578" y1="96770" x2="73460" y2="96770"/>
                        <a14:backgroundMark x1="71327" y1="96770" x2="71327" y2="96770"/>
                        <a14:backgroundMark x1="69550" y1="96770" x2="69550" y2="96770"/>
                        <a14:backgroundMark x1="69076" y1="96770" x2="69076" y2="96770"/>
                        <a14:backgroundMark x1="68720" y1="96770" x2="68720" y2="96770"/>
                        <a14:backgroundMark x1="68483" y1="96770" x2="68483" y2="96770"/>
                        <a14:backgroundMark x1="68246" y1="96770" x2="68128" y2="96770"/>
                        <a14:backgroundMark x1="67891" y1="96770" x2="67891" y2="96770"/>
                        <a14:backgroundMark x1="67417" y1="96770" x2="67417" y2="96770"/>
                        <a14:backgroundMark x1="67062" y1="96770" x2="67062" y2="96770"/>
                        <a14:backgroundMark x1="66232" y1="96770" x2="66232" y2="96770"/>
                        <a14:backgroundMark x1="65640" y1="96770" x2="66351" y2="96770"/>
                        <a14:backgroundMark x1="66588" y1="96770" x2="68246" y2="96770"/>
                        <a14:backgroundMark x1="68720" y1="96770" x2="70024" y2="96770"/>
                        <a14:backgroundMark x1="39929" y1="21669" x2="43720" y2="20861"/>
                        <a14:backgroundMark x1="43720" y1="20861" x2="44905" y2="20188"/>
                        <a14:backgroundMark x1="44905" y1="20188" x2="51303" y2="18977"/>
                        <a14:backgroundMark x1="51303" y1="18977" x2="54028" y2="18977"/>
                        <a14:backgroundMark x1="54028" y1="18977" x2="57820" y2="20458"/>
                        <a14:backgroundMark x1="57820" y1="20458" x2="59242" y2="20054"/>
                        <a14:backgroundMark x1="59242" y1="20054" x2="59360" y2="16824"/>
                        <a14:backgroundMark x1="59360" y1="16824" x2="56161" y2="6864"/>
                        <a14:backgroundMark x1="56161" y1="6864" x2="52607" y2="2423"/>
                        <a14:backgroundMark x1="52607" y1="2423" x2="50237" y2="1884"/>
                        <a14:backgroundMark x1="50237" y1="1884" x2="47986" y2="3634"/>
                        <a14:backgroundMark x1="47986" y1="3634" x2="45735" y2="6191"/>
                        <a14:backgroundMark x1="45735" y1="6191" x2="39810" y2="21265"/>
                        <a14:backgroundMark x1="39810" y1="21265" x2="39810" y2="21669"/>
                        <a14:backgroundMark x1="47275" y1="7537" x2="52607" y2="7537"/>
                        <a14:backgroundMark x1="52607" y1="7537" x2="53791" y2="8210"/>
                        <a14:backgroundMark x1="53791" y1="8210" x2="54028" y2="9690"/>
                        <a14:backgroundMark x1="54028" y1="9690" x2="53081" y2="10767"/>
                        <a14:backgroundMark x1="53081" y1="10767" x2="47986" y2="11171"/>
                        <a14:backgroundMark x1="47986" y1="11171" x2="46564" y2="10229"/>
                        <a14:backgroundMark x1="46564" y1="10229" x2="46090" y2="8614"/>
                        <a14:backgroundMark x1="46090" y1="8614" x2="47038" y2="7402"/>
                        <a14:backgroundMark x1="47038" y1="7402" x2="48104" y2="7402"/>
                        <a14:backgroundMark x1="31043" y1="39031" x2="34597" y2="44818"/>
                        <a14:backgroundMark x1="34597" y1="44818" x2="36848" y2="46568"/>
                        <a14:backgroundMark x1="36848" y1="46568" x2="36374" y2="47914"/>
                        <a14:backgroundMark x1="36374" y1="47914" x2="34834" y2="50067"/>
                        <a14:backgroundMark x1="34834" y1="50067" x2="33412" y2="53028"/>
                        <a14:backgroundMark x1="33412" y1="53028" x2="27844" y2="58816"/>
                        <a14:backgroundMark x1="27844" y1="58816" x2="27725" y2="56797"/>
                        <a14:backgroundMark x1="27725" y1="56797" x2="28910" y2="51009"/>
                        <a14:backgroundMark x1="28910" y1="51009" x2="28555" y2="42530"/>
                        <a14:backgroundMark x1="28555" y1="42530" x2="30924" y2="39166"/>
                        <a14:backgroundMark x1="20972" y1="55989" x2="22038" y2="55047"/>
                        <a14:backgroundMark x1="22038" y1="55047" x2="24408" y2="53970"/>
                        <a14:backgroundMark x1="24408" y1="53970" x2="25592" y2="54105"/>
                        <a14:backgroundMark x1="25592" y1="54105" x2="27488" y2="56258"/>
                        <a14:backgroundMark x1="27488" y1="56258" x2="28791" y2="58816"/>
                        <a14:backgroundMark x1="28791" y1="58816" x2="27488" y2="61373"/>
                        <a14:backgroundMark x1="27488" y1="61373" x2="27370" y2="62853"/>
                        <a14:backgroundMark x1="27370" y1="62853" x2="29502" y2="66487"/>
                        <a14:backgroundMark x1="29502" y1="66487" x2="31398" y2="68506"/>
                        <a14:backgroundMark x1="31398" y1="68506" x2="32227" y2="69717"/>
                        <a14:backgroundMark x1="32227" y1="69717" x2="31043" y2="68910"/>
                        <a14:backgroundMark x1="31043" y1="68910" x2="29858" y2="68641"/>
                        <a14:backgroundMark x1="29858" y1="68641" x2="29621" y2="70390"/>
                        <a14:backgroundMark x1="29621" y1="70390" x2="28673" y2="69448"/>
                        <a14:backgroundMark x1="28673" y1="69448" x2="28199" y2="70659"/>
                        <a14:backgroundMark x1="28199" y1="70659" x2="27962" y2="74293"/>
                        <a14:backgroundMark x1="27962" y1="74293" x2="28436" y2="75774"/>
                        <a14:backgroundMark x1="28436" y1="75774" x2="27014" y2="76985"/>
                        <a14:backgroundMark x1="27014" y1="76985" x2="15995" y2="74966"/>
                        <a14:backgroundMark x1="15995" y1="74966" x2="14692" y2="74024"/>
                        <a14:backgroundMark x1="14692" y1="74024" x2="16351" y2="62988"/>
                        <a14:backgroundMark x1="16351" y1="62988" x2="20142" y2="55316"/>
                        <a14:backgroundMark x1="20142" y1="55316" x2="20972" y2="55451"/>
                        <a14:backgroundMark x1="28199" y1="74428" x2="29739" y2="77254"/>
                        <a14:backgroundMark x1="29739" y1="77254" x2="30924" y2="78331"/>
                        <a14:backgroundMark x1="30924" y1="78331" x2="35664" y2="80619"/>
                        <a14:backgroundMark x1="35664" y1="80619" x2="36967" y2="80215"/>
                        <a14:backgroundMark x1="36967" y1="80215" x2="39218" y2="78735"/>
                        <a14:backgroundMark x1="39218" y1="78735" x2="41351" y2="76985"/>
                        <a14:backgroundMark x1="41351" y1="76985" x2="41351" y2="78466"/>
                        <a14:backgroundMark x1="41351" y1="78466" x2="40758" y2="81157"/>
                        <a14:backgroundMark x1="40758" y1="81157" x2="38744" y2="83176"/>
                        <a14:backgroundMark x1="38744" y1="83176" x2="35190" y2="85195"/>
                        <a14:backgroundMark x1="35190" y1="85195" x2="19313" y2="81830"/>
                        <a14:backgroundMark x1="19313" y1="81830" x2="13863" y2="79408"/>
                        <a14:backgroundMark x1="13863" y1="79408" x2="12796" y2="77389"/>
                        <a14:backgroundMark x1="12796" y1="77389" x2="12441" y2="75370"/>
                        <a14:backgroundMark x1="12441" y1="75370" x2="13152" y2="73755"/>
                        <a14:backgroundMark x1="13152" y1="73755" x2="14336" y2="72948"/>
                        <a14:backgroundMark x1="14336" y1="72948" x2="17536" y2="72409"/>
                        <a14:backgroundMark x1="17536" y1="72409" x2="26422" y2="72813"/>
                        <a14:backgroundMark x1="26422" y1="72813" x2="28318" y2="74563"/>
                        <a14:backgroundMark x1="24171" y1="83580" x2="22275" y2="85195"/>
                        <a14:backgroundMark x1="22275" y1="85195" x2="20616" y2="88156"/>
                        <a14:backgroundMark x1="20616" y1="88156" x2="20616" y2="89233"/>
                        <a14:backgroundMark x1="20616" y1="89233" x2="21682" y2="89906"/>
                        <a14:backgroundMark x1="21682" y1="89906" x2="21919" y2="90848"/>
                        <a14:backgroundMark x1="21919" y1="90848" x2="21919" y2="91925"/>
                        <a14:backgroundMark x1="21919" y1="91925" x2="20616" y2="92463"/>
                        <a14:backgroundMark x1="20616" y1="92463" x2="16588" y2="91655"/>
                        <a14:backgroundMark x1="16588" y1="91655" x2="17773" y2="91386"/>
                        <a14:backgroundMark x1="17773" y1="91386" x2="20735" y2="96231"/>
                        <a14:backgroundMark x1="20735" y1="96231" x2="21682" y2="99058"/>
                        <a14:backgroundMark x1="21682" y1="99058" x2="22512" y2="99192"/>
                        <a14:backgroundMark x1="22512" y1="99192" x2="22393" y2="97308"/>
                        <a14:backgroundMark x1="22393" y1="97308" x2="21327" y2="93943"/>
                        <a14:backgroundMark x1="21327" y1="93943" x2="21327" y2="91386"/>
                        <a14:backgroundMark x1="21327" y1="91386" x2="22038" y2="91117"/>
                        <a14:backgroundMark x1="22038" y1="91117" x2="23460" y2="93540"/>
                        <a14:backgroundMark x1="23460" y1="93540" x2="23815" y2="95828"/>
                        <a14:backgroundMark x1="23815" y1="95828" x2="23460" y2="96904"/>
                        <a14:backgroundMark x1="23460" y1="96904" x2="22512" y2="98250"/>
                        <a14:backgroundMark x1="22512" y1="98250" x2="20853" y2="99058"/>
                        <a14:backgroundMark x1="20853" y1="99058" x2="18602" y2="99327"/>
                        <a14:backgroundMark x1="18602" y1="99327" x2="4858" y2="95020"/>
                        <a14:backgroundMark x1="4858" y1="95020" x2="2370" y2="95155"/>
                        <a14:backgroundMark x1="2370" y1="95155" x2="1422" y2="94347"/>
                        <a14:backgroundMark x1="1422" y1="94347" x2="829" y2="91521"/>
                        <a14:backgroundMark x1="829" y1="91521" x2="1777" y2="88560"/>
                        <a14:backgroundMark x1="1777" y1="88560" x2="11256" y2="76178"/>
                        <a14:backgroundMark x1="11256" y1="76178" x2="13033" y2="74832"/>
                        <a14:backgroundMark x1="13033" y1="74832" x2="14218" y2="74563"/>
                        <a14:backgroundMark x1="14218" y1="74563" x2="15403" y2="74697"/>
                        <a14:backgroundMark x1="15403" y1="74697" x2="19787" y2="77793"/>
                        <a14:backgroundMark x1="19787" y1="77793" x2="20853" y2="79677"/>
                        <a14:backgroundMark x1="11848" y1="75101" x2="16114" y2="77254"/>
                        <a14:backgroundMark x1="16114" y1="77254" x2="19787" y2="83580"/>
                        <a14:backgroundMark x1="19787" y1="83580" x2="20379" y2="86137"/>
                        <a14:backgroundMark x1="20379" y1="86137" x2="19905" y2="97443"/>
                        <a14:backgroundMark x1="19905" y1="97443" x2="16825" y2="99192"/>
                        <a14:backgroundMark x1="16825" y1="99192" x2="12796" y2="99192"/>
                        <a14:backgroundMark x1="12796" y1="99192" x2="7109" y2="97443"/>
                        <a14:backgroundMark x1="7109" y1="97443" x2="6043" y2="97443"/>
                        <a14:backgroundMark x1="6043" y1="97443" x2="4147" y2="96501"/>
                        <a14:backgroundMark x1="4147" y1="96501" x2="3436" y2="92598"/>
                        <a14:backgroundMark x1="3436" y1="92598" x2="3791" y2="86945"/>
                        <a14:backgroundMark x1="3791" y1="86945" x2="6043" y2="82100"/>
                        <a14:backgroundMark x1="6043" y1="82100" x2="11374" y2="76581"/>
                        <a14:backgroundMark x1="11374" y1="76581" x2="11848" y2="75505"/>
                        <a14:backgroundMark x1="11848" y1="75505" x2="13152" y2="74293"/>
                        <a14:backgroundMark x1="11493" y1="74563" x2="13152" y2="76581"/>
                        <a14:backgroundMark x1="13152" y1="76581" x2="13981" y2="79542"/>
                        <a14:backgroundMark x1="13981" y1="79542" x2="13270" y2="83311"/>
                        <a14:backgroundMark x1="13270" y1="83311" x2="8057" y2="87079"/>
                        <a14:backgroundMark x1="8057" y1="87079" x2="7109" y2="85195"/>
                        <a14:backgroundMark x1="7109" y1="85195" x2="6517" y2="76985"/>
                        <a14:backgroundMark x1="6517" y1="76985" x2="13981" y2="73217"/>
                        <a14:backgroundMark x1="13981" y1="73217" x2="14455" y2="73217"/>
                        <a14:backgroundMark x1="9360" y1="83715" x2="11256" y2="84253"/>
                        <a14:backgroundMark x1="11256" y1="84253" x2="14455" y2="91252"/>
                        <a14:backgroundMark x1="14455" y1="91252" x2="14336" y2="92059"/>
                        <a14:backgroundMark x1="14336" y1="92059" x2="12796" y2="92059"/>
                        <a14:backgroundMark x1="12796" y1="92059" x2="9834" y2="90040"/>
                        <a14:backgroundMark x1="9834" y1="90040" x2="7583" y2="86810"/>
                        <a14:backgroundMark x1="7583" y1="86810" x2="7109" y2="84926"/>
                        <a14:backgroundMark x1="7109" y1="84926" x2="7227" y2="83984"/>
                        <a14:backgroundMark x1="7227" y1="83984" x2="7227" y2="83984"/>
                        <a14:backgroundMark x1="4384" y1="84118" x2="6517" y2="85061"/>
                        <a14:backgroundMark x1="6517" y1="85061" x2="9953" y2="89233"/>
                        <a14:backgroundMark x1="9953" y1="89233" x2="10308" y2="90579"/>
                        <a14:backgroundMark x1="10308" y1="90579" x2="10308" y2="92059"/>
                        <a14:backgroundMark x1="10308" y1="92059" x2="8175" y2="92598"/>
                        <a14:backgroundMark x1="8175" y1="92598" x2="6043" y2="91655"/>
                        <a14:backgroundMark x1="6043" y1="91655" x2="4265" y2="89502"/>
                        <a14:backgroundMark x1="4265" y1="89502" x2="3555" y2="85599"/>
                        <a14:backgroundMark x1="3555" y1="85599" x2="3791" y2="83042"/>
                        <a14:backgroundMark x1="3791" y1="83042" x2="4739" y2="82234"/>
                        <a14:backgroundMark x1="4739" y1="82234" x2="5332" y2="82100"/>
                        <a14:backgroundMark x1="68839" y1="37012" x2="63033" y2="44549"/>
                        <a14:backgroundMark x1="63033" y1="44549" x2="60190" y2="45491"/>
                        <a14:backgroundMark x1="60190" y1="45491" x2="60782" y2="46433"/>
                        <a14:backgroundMark x1="60782" y1="46433" x2="62559" y2="47510"/>
                        <a14:backgroundMark x1="62559" y1="47510" x2="73815" y2="60162"/>
                        <a14:backgroundMark x1="73815" y1="60162" x2="74052" y2="61238"/>
                        <a14:backgroundMark x1="74052" y1="61238" x2="73815" y2="62450"/>
                        <a14:backgroundMark x1="73815" y1="62450" x2="71327" y2="68641"/>
                        <a14:backgroundMark x1="71327" y1="68641" x2="69668" y2="70256"/>
                        <a14:backgroundMark x1="69668" y1="70256" x2="70379" y2="71063"/>
                        <a14:backgroundMark x1="70379" y1="71063" x2="72275" y2="71198"/>
                        <a14:backgroundMark x1="72275" y1="71198" x2="72275" y2="73217"/>
                        <a14:backgroundMark x1="72275" y1="73217" x2="72986" y2="73217"/>
                        <a14:backgroundMark x1="72986" y1="73217" x2="73815" y2="73217"/>
                        <a14:backgroundMark x1="73815" y1="73217" x2="74052" y2="74293"/>
                        <a14:backgroundMark x1="74052" y1="74293" x2="73934" y2="75639"/>
                        <a14:backgroundMark x1="73934" y1="75639" x2="70024" y2="80888"/>
                        <a14:backgroundMark x1="70024" y1="80888" x2="69431" y2="81427"/>
                        <a14:backgroundMark x1="69431" y1="81427" x2="67536" y2="82100"/>
                        <a14:backgroundMark x1="67536" y1="82100" x2="67180" y2="83042"/>
                        <a14:backgroundMark x1="67180" y1="83042" x2="67417" y2="85195"/>
                        <a14:backgroundMark x1="67417" y1="85195" x2="67299" y2="87618"/>
                        <a14:backgroundMark x1="67299" y1="87618" x2="68483" y2="88560"/>
                        <a14:backgroundMark x1="68483" y1="88560" x2="74645" y2="89233"/>
                        <a14:backgroundMark x1="74645" y1="89233" x2="78318" y2="90175"/>
                        <a14:backgroundMark x1="78318" y1="90175" x2="81161" y2="90713"/>
                        <a14:backgroundMark x1="81161" y1="90713" x2="85308" y2="91790"/>
                        <a14:backgroundMark x1="85308" y1="91790" x2="96445" y2="91925"/>
                        <a14:backgroundMark x1="96445" y1="91925" x2="97630" y2="91925"/>
                        <a14:backgroundMark x1="97630" y1="91925" x2="97867" y2="90310"/>
                        <a14:backgroundMark x1="97867" y1="90310" x2="86848" y2="57604"/>
                        <a14:backgroundMark x1="86848" y1="57604" x2="75000" y2="40377"/>
                        <a14:backgroundMark x1="75000" y1="40377" x2="71445" y2="37416"/>
                        <a14:backgroundMark x1="71445" y1="37416" x2="71090" y2="37281"/>
                        <a14:backgroundMark x1="64100" y1="43607" x2="70024" y2="44011"/>
                        <a14:backgroundMark x1="70024" y1="44011" x2="67417" y2="44818"/>
                        <a14:backgroundMark x1="67417" y1="44818" x2="65640" y2="44818"/>
                        <a14:backgroundMark x1="65640" y1="44818" x2="64336" y2="44145"/>
                        <a14:backgroundMark x1="64336" y1="44145" x2="64455" y2="44011"/>
                        <a14:backgroundMark x1="73934" y1="54105" x2="76777" y2="56124"/>
                        <a14:backgroundMark x1="76777" y1="56124" x2="78318" y2="58277"/>
                        <a14:backgroundMark x1="78318" y1="58277" x2="78791" y2="59489"/>
                        <a14:backgroundMark x1="78791" y1="59489" x2="78910" y2="61777"/>
                        <a14:backgroundMark x1="78910" y1="61777" x2="77725" y2="61507"/>
                        <a14:backgroundMark x1="77725" y1="61507" x2="75592" y2="59354"/>
                        <a14:backgroundMark x1="75592" y1="59354" x2="75118" y2="55451"/>
                        <a14:backgroundMark x1="75118" y1="55451" x2="75118" y2="54374"/>
                        <a14:backgroundMark x1="75118" y1="54374" x2="75592" y2="53297"/>
                        <a14:backgroundMark x1="75592" y1="53297" x2="76185" y2="52759"/>
                        <a14:backgroundMark x1="81517" y1="78869" x2="82346" y2="75236"/>
                        <a14:backgroundMark x1="82346" y1="75236" x2="84597" y2="70929"/>
                        <a14:backgroundMark x1="84597" y1="70929" x2="86848" y2="69179"/>
                        <a14:backgroundMark x1="86848" y1="69179" x2="87796" y2="69179"/>
                        <a14:backgroundMark x1="87796" y1="69179" x2="89218" y2="71467"/>
                        <a14:backgroundMark x1="89218" y1="71467" x2="90047" y2="74966"/>
                        <a14:backgroundMark x1="90047" y1="74966" x2="89692" y2="76581"/>
                        <a14:backgroundMark x1="89692" y1="76581" x2="87796" y2="77927"/>
                        <a14:backgroundMark x1="87796" y1="77927" x2="85071" y2="78331"/>
                        <a14:backgroundMark x1="85071" y1="78331" x2="83886" y2="77793"/>
                        <a14:backgroundMark x1="83886" y1="77793" x2="81398" y2="72948"/>
                        <a14:backgroundMark x1="81398" y1="72948" x2="81991" y2="72813"/>
                        <a14:backgroundMark x1="75711" y1="58277" x2="77014" y2="65680"/>
                        <a14:backgroundMark x1="77014" y1="65680" x2="77962" y2="67429"/>
                        <a14:backgroundMark x1="77962" y1="67429" x2="79384" y2="68641"/>
                        <a14:backgroundMark x1="79384" y1="68641" x2="80569" y2="69179"/>
                        <a14:backgroundMark x1="80569" y1="69179" x2="82820" y2="69179"/>
                        <a14:backgroundMark x1="82820" y1="69179" x2="84360" y2="68237"/>
                        <a14:backgroundMark x1="84360" y1="68237" x2="84716" y2="65007"/>
                        <a14:backgroundMark x1="84716" y1="65007" x2="83886" y2="61373"/>
                        <a14:backgroundMark x1="83886" y1="61373" x2="82227" y2="59489"/>
                        <a14:backgroundMark x1="82227" y1="59489" x2="77251" y2="57201"/>
                        <a14:backgroundMark x1="77251" y1="57201" x2="76303" y2="58143"/>
                        <a14:backgroundMark x1="76303" y1="58143" x2="76066" y2="58816"/>
                        <a14:backgroundMark x1="75948" y1="72005" x2="78436" y2="73351"/>
                        <a14:backgroundMark x1="78436" y1="73351" x2="79502" y2="75101"/>
                        <a14:backgroundMark x1="79502" y1="75101" x2="79739" y2="79408"/>
                        <a14:backgroundMark x1="79739" y1="79408" x2="79502" y2="80754"/>
                        <a14:backgroundMark x1="79502" y1="80754" x2="78199" y2="81965"/>
                        <a14:backgroundMark x1="78199" y1="81965" x2="77014" y2="82369"/>
                        <a14:backgroundMark x1="77014" y1="82369" x2="76066" y2="82369"/>
                        <a14:backgroundMark x1="76066" y1="82369" x2="75118" y2="81427"/>
                        <a14:backgroundMark x1="75118" y1="81427" x2="74645" y2="80485"/>
                        <a14:backgroundMark x1="74645" y1="80485" x2="74171" y2="76312"/>
                        <a14:backgroundMark x1="74171" y1="76312" x2="74171" y2="75505"/>
                        <a14:backgroundMark x1="74171" y1="75505" x2="75474" y2="73486"/>
                        <a14:backgroundMark x1="75474" y1="73486" x2="76777" y2="72544"/>
                        <a14:backgroundMark x1="76777" y1="72544" x2="78555" y2="72140"/>
                        <a14:backgroundMark x1="78555" y1="72140" x2="79502" y2="73217"/>
                        <a14:backgroundMark x1="79502" y1="73217" x2="79502" y2="73217"/>
                        <a14:backgroundMark x1="79739" y1="78869" x2="80569" y2="77793"/>
                        <a14:backgroundMark x1="80569" y1="77793" x2="86374" y2="76985"/>
                        <a14:backgroundMark x1="86374" y1="76985" x2="88863" y2="76985"/>
                        <a14:backgroundMark x1="88863" y1="76985" x2="90758" y2="78331"/>
                        <a14:backgroundMark x1="90758" y1="78331" x2="92773" y2="81292"/>
                        <a14:backgroundMark x1="92773" y1="81292" x2="93009" y2="82100"/>
                        <a14:backgroundMark x1="93009" y1="82100" x2="92654" y2="86406"/>
                        <a14:backgroundMark x1="92654" y1="86406" x2="91943" y2="87618"/>
                        <a14:backgroundMark x1="91943" y1="87618" x2="90166" y2="88156"/>
                        <a14:backgroundMark x1="90166" y1="88156" x2="85664" y2="88156"/>
                        <a14:backgroundMark x1="85664" y1="88156" x2="82820" y2="86676"/>
                        <a14:backgroundMark x1="82820" y1="86676" x2="81043" y2="85061"/>
                        <a14:backgroundMark x1="81043" y1="85061" x2="80095" y2="83580"/>
                        <a14:backgroundMark x1="80095" y1="83580" x2="79621" y2="81965"/>
                        <a14:backgroundMark x1="79621" y1="81965" x2="79502" y2="80619"/>
                        <a14:backgroundMark x1="79502" y1="80619" x2="81872" y2="76581"/>
                        <a14:backgroundMark x1="81872" y1="76581" x2="82820" y2="76447"/>
                        <a14:backgroundMark x1="82820" y1="76447" x2="82820" y2="76447"/>
                        <a14:backgroundMark x1="48104" y1="85061" x2="47038" y2="85464"/>
                        <a14:backgroundMark x1="47038" y1="85464" x2="46327" y2="84118"/>
                        <a14:backgroundMark x1="46327" y1="84118" x2="46327" y2="83042"/>
                        <a14:backgroundMark x1="46327" y1="83042" x2="47156" y2="82907"/>
                        <a14:backgroundMark x1="47156" y1="82907" x2="47986" y2="83445"/>
                        <a14:backgroundMark x1="47986" y1="83445" x2="48104" y2="84791"/>
                      </a14:backgroundRemoval>
                    </a14:imgEffect>
                  </a14:imgLayer>
                </a14:imgProps>
              </a:ext>
            </a:extLst>
          </a:blip>
          <a:srcRect b="3942"/>
          <a:stretch/>
        </p:blipFill>
        <p:spPr>
          <a:xfrm>
            <a:off x="36275" y="118952"/>
            <a:ext cx="2295137" cy="1940848"/>
          </a:xfrm>
          <a:prstGeom prst="rect">
            <a:avLst/>
          </a:prstGeom>
        </p:spPr>
      </p:pic>
      <p:sp>
        <p:nvSpPr>
          <p:cNvPr id="12" name="Shape 63">
            <a:extLst>
              <a:ext uri="{FF2B5EF4-FFF2-40B4-BE49-F238E27FC236}">
                <a16:creationId xmlns:a16="http://schemas.microsoft.com/office/drawing/2014/main" id="{D7FE6FB3-44EA-4007-96F4-AEAC6EB8194E}"/>
              </a:ext>
            </a:extLst>
          </p:cNvPr>
          <p:cNvSpPr txBox="1">
            <a:spLocks/>
          </p:cNvSpPr>
          <p:nvPr/>
        </p:nvSpPr>
        <p:spPr>
          <a:xfrm>
            <a:off x="-10741" y="1344527"/>
            <a:ext cx="4467559" cy="1159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a:solidFill>
                  <a:schemeClr val="bg1"/>
                </a:solidFill>
                <a:latin typeface="Raleway" panose="020B0604020202020204" charset="0"/>
              </a:rPr>
              <a:t>Owl</a:t>
            </a:r>
            <a:endParaRPr lang="en-US" sz="2200" dirty="0">
              <a:solidFill>
                <a:schemeClr val="bg1"/>
              </a:solidFill>
              <a:latin typeface="Raleway" panose="020B0604020202020204" charset="0"/>
            </a:endParaRPr>
          </a:p>
        </p:txBody>
      </p:sp>
      <p:pic>
        <p:nvPicPr>
          <p:cNvPr id="3" name="Grafik 2">
            <a:extLst>
              <a:ext uri="{FF2B5EF4-FFF2-40B4-BE49-F238E27FC236}">
                <a16:creationId xmlns:a16="http://schemas.microsoft.com/office/drawing/2014/main" id="{101909C3-2D89-4803-9DB9-4EED32CAEB31}"/>
              </a:ext>
            </a:extLst>
          </p:cNvPr>
          <p:cNvPicPr>
            <a:picLocks noChangeAspect="1"/>
          </p:cNvPicPr>
          <p:nvPr/>
        </p:nvPicPr>
        <p:blipFill>
          <a:blip r:embed="rId7"/>
          <a:stretch>
            <a:fillRect/>
          </a:stretch>
        </p:blipFill>
        <p:spPr>
          <a:xfrm>
            <a:off x="4075370" y="758112"/>
            <a:ext cx="4533899" cy="2519362"/>
          </a:xfrm>
          <a:prstGeom prst="rect">
            <a:avLst/>
          </a:prstGeom>
        </p:spPr>
      </p:pic>
    </p:spTree>
    <p:extLst>
      <p:ext uri="{BB962C8B-B14F-4D97-AF65-F5344CB8AC3E}">
        <p14:creationId xmlns:p14="http://schemas.microsoft.com/office/powerpoint/2010/main" val="1167049696"/>
      </p:ext>
    </p:extLst>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1026" name="Picture 2" descr="Train Rail during Golden Hour">
            <a:extLst>
              <a:ext uri="{FF2B5EF4-FFF2-40B4-BE49-F238E27FC236}">
                <a16:creationId xmlns:a16="http://schemas.microsoft.com/office/drawing/2014/main" id="{5C7716F3-1A53-40A4-A19E-366DAEEF89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541"/>
          <a:stretch/>
        </p:blipFill>
        <p:spPr bwMode="auto">
          <a:xfrm>
            <a:off x="0" y="1"/>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Shape 19">
            <a:extLst>
              <a:ext uri="{FF2B5EF4-FFF2-40B4-BE49-F238E27FC236}">
                <a16:creationId xmlns:a16="http://schemas.microsoft.com/office/drawing/2014/main" id="{5D1E231F-6A0D-4DC4-8DFC-035F0C66A3E0}"/>
              </a:ext>
            </a:extLst>
          </p:cNvPr>
          <p:cNvSpPr/>
          <p:nvPr/>
        </p:nvSpPr>
        <p:spPr>
          <a:xfrm>
            <a:off x="-2" y="22802"/>
            <a:ext cx="9144001" cy="5143501"/>
          </a:xfrm>
          <a:prstGeom prst="rect">
            <a:avLst/>
          </a:prstGeom>
          <a:solidFill>
            <a:schemeClr val="bg1">
              <a:lumMod val="50000"/>
              <a:alpha val="64620"/>
            </a:schemeClr>
          </a:solidFill>
          <a:ln>
            <a:noFill/>
          </a:ln>
        </p:spPr>
      </p:sp>
      <p:sp>
        <p:nvSpPr>
          <p:cNvPr id="2" name="Textfeld 1">
            <a:extLst>
              <a:ext uri="{FF2B5EF4-FFF2-40B4-BE49-F238E27FC236}">
                <a16:creationId xmlns:a16="http://schemas.microsoft.com/office/drawing/2014/main" id="{B4C027F3-2F42-45E3-B622-04F9F9310474}"/>
              </a:ext>
            </a:extLst>
          </p:cNvPr>
          <p:cNvSpPr txBox="1"/>
          <p:nvPr/>
        </p:nvSpPr>
        <p:spPr>
          <a:xfrm>
            <a:off x="481081" y="886392"/>
            <a:ext cx="8181833" cy="3416320"/>
          </a:xfrm>
          <a:prstGeom prst="rect">
            <a:avLst/>
          </a:prstGeom>
          <a:noFill/>
        </p:spPr>
        <p:txBody>
          <a:bodyPr wrap="square" rtlCol="0">
            <a:spAutoFit/>
          </a:bodyPr>
          <a:lstStyle/>
          <a:p>
            <a:pPr algn="ctr"/>
            <a:r>
              <a:rPr lang="de-DE" sz="2400" dirty="0">
                <a:solidFill>
                  <a:schemeClr val="bg1"/>
                </a:solidFill>
                <a:latin typeface="Raleway" panose="020B0604020202020204" charset="0"/>
              </a:rPr>
              <a:t>Unfälle auf Gleisbaustellen sind vermeidbar. Darum wurden gesetzliche Rahmenbedingungen geschaffen, die im operativen Betrieb zu beachten sind. Mit der </a:t>
            </a:r>
            <a:r>
              <a:rPr lang="de-DE" sz="2400" b="1" dirty="0">
                <a:solidFill>
                  <a:schemeClr val="bg1"/>
                </a:solidFill>
                <a:latin typeface="Raleway" panose="020B0604020202020204" charset="0"/>
              </a:rPr>
              <a:t>digitalen Darstellung, Kommunikation und Protokollierung </a:t>
            </a:r>
            <a:r>
              <a:rPr lang="de-DE" sz="2400" dirty="0">
                <a:solidFill>
                  <a:schemeClr val="bg1"/>
                </a:solidFill>
                <a:latin typeface="Raleway" panose="020B0604020202020204" charset="0"/>
              </a:rPr>
              <a:t>von Bautrupps und -maschinen, durch </a:t>
            </a:r>
            <a:r>
              <a:rPr lang="de-DE" sz="2400" dirty="0" err="1">
                <a:solidFill>
                  <a:schemeClr val="bg1"/>
                </a:solidFill>
                <a:latin typeface="Raleway" panose="020B0604020202020204" charset="0"/>
              </a:rPr>
              <a:t>Owl</a:t>
            </a:r>
            <a:r>
              <a:rPr lang="de-DE" sz="2400" dirty="0">
                <a:solidFill>
                  <a:schemeClr val="bg1"/>
                </a:solidFill>
                <a:latin typeface="Raleway" panose="020B0604020202020204" charset="0"/>
              </a:rPr>
              <a:t> wird die </a:t>
            </a:r>
            <a:r>
              <a:rPr lang="de-DE" sz="2400" b="1" dirty="0">
                <a:solidFill>
                  <a:schemeClr val="bg1"/>
                </a:solidFill>
                <a:latin typeface="Raleway" panose="020B0604020202020204" charset="0"/>
              </a:rPr>
              <a:t>Arbeitsstellenkoordination</a:t>
            </a:r>
            <a:r>
              <a:rPr lang="de-DE" sz="2400" dirty="0">
                <a:solidFill>
                  <a:schemeClr val="bg1"/>
                </a:solidFill>
                <a:latin typeface="Raleway" panose="020B0604020202020204" charset="0"/>
              </a:rPr>
              <a:t> in seiner wichtigen Funktion </a:t>
            </a:r>
            <a:r>
              <a:rPr lang="de-DE" sz="2400" b="1" dirty="0">
                <a:solidFill>
                  <a:schemeClr val="bg1"/>
                </a:solidFill>
                <a:latin typeface="Raleway" panose="020B0604020202020204" charset="0"/>
              </a:rPr>
              <a:t>unterstützt, entlastet </a:t>
            </a:r>
            <a:r>
              <a:rPr lang="de-DE" sz="2400" dirty="0">
                <a:solidFill>
                  <a:schemeClr val="bg1"/>
                </a:solidFill>
                <a:latin typeface="Raleway" panose="020B0604020202020204" charset="0"/>
              </a:rPr>
              <a:t>und gleichzeitig kann die Betriebsabwicklung am Gleis effizient gesteuert werden.</a:t>
            </a:r>
          </a:p>
        </p:txBody>
      </p:sp>
    </p:spTree>
    <p:extLst>
      <p:ext uri="{BB962C8B-B14F-4D97-AF65-F5344CB8AC3E}">
        <p14:creationId xmlns:p14="http://schemas.microsoft.com/office/powerpoint/2010/main" val="2615033632"/>
      </p:ext>
    </p:extLst>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23" name="Rechteck 22">
            <a:extLst>
              <a:ext uri="{FF2B5EF4-FFF2-40B4-BE49-F238E27FC236}">
                <a16:creationId xmlns:a16="http://schemas.microsoft.com/office/drawing/2014/main" id="{31326709-8059-4FB7-9137-A8AC11752BE8}"/>
              </a:ext>
            </a:extLst>
          </p:cNvPr>
          <p:cNvSpPr/>
          <p:nvPr/>
        </p:nvSpPr>
        <p:spPr>
          <a:xfrm>
            <a:off x="1" y="0"/>
            <a:ext cx="9144000" cy="5141971"/>
          </a:xfrm>
          <a:prstGeom prst="rect">
            <a:avLst/>
          </a:prstGeom>
          <a:solidFill>
            <a:schemeClr val="bg1">
              <a:lumMod val="6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Shape 63">
            <a:extLst>
              <a:ext uri="{FF2B5EF4-FFF2-40B4-BE49-F238E27FC236}">
                <a16:creationId xmlns:a16="http://schemas.microsoft.com/office/drawing/2014/main" id="{1BFA6CBA-2ADA-4D33-9765-F6C8FC06B991}"/>
              </a:ext>
            </a:extLst>
          </p:cNvPr>
          <p:cNvSpPr txBox="1">
            <a:spLocks/>
          </p:cNvSpPr>
          <p:nvPr/>
        </p:nvSpPr>
        <p:spPr>
          <a:xfrm>
            <a:off x="939878" y="1529"/>
            <a:ext cx="8204521" cy="8404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de-AT" sz="2200" dirty="0">
                <a:solidFill>
                  <a:schemeClr val="bg2">
                    <a:lumMod val="75000"/>
                  </a:schemeClr>
                </a:solidFill>
                <a:latin typeface="Raleway" panose="020B0604020202020204" charset="0"/>
              </a:rPr>
              <a:t>Aktuelle Arbeitsmethode der Baustellenkoordination</a:t>
            </a:r>
          </a:p>
        </p:txBody>
      </p:sp>
      <p:grpSp>
        <p:nvGrpSpPr>
          <p:cNvPr id="4" name="Gruppieren 3">
            <a:extLst>
              <a:ext uri="{FF2B5EF4-FFF2-40B4-BE49-F238E27FC236}">
                <a16:creationId xmlns:a16="http://schemas.microsoft.com/office/drawing/2014/main" id="{10F7D66A-C8B5-4A5E-A741-D17972FF8399}"/>
              </a:ext>
            </a:extLst>
          </p:cNvPr>
          <p:cNvGrpSpPr/>
          <p:nvPr/>
        </p:nvGrpSpPr>
        <p:grpSpPr>
          <a:xfrm>
            <a:off x="-1" y="890917"/>
            <a:ext cx="5668071" cy="4251053"/>
            <a:chOff x="-1" y="890917"/>
            <a:chExt cx="5668071" cy="4251053"/>
          </a:xfrm>
        </p:grpSpPr>
        <p:pic>
          <p:nvPicPr>
            <p:cNvPr id="41" name="Grafik 40" descr="Ein Bild, das Text, Whiteboard enthält.&#10;&#10;Automatisch generierte Beschreibung">
              <a:extLst>
                <a:ext uri="{FF2B5EF4-FFF2-40B4-BE49-F238E27FC236}">
                  <a16:creationId xmlns:a16="http://schemas.microsoft.com/office/drawing/2014/main" id="{9F92FEE6-E79A-4D0A-89D8-788FEF8A64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90917"/>
              <a:ext cx="5668071" cy="4251053"/>
            </a:xfrm>
            <a:prstGeom prst="rect">
              <a:avLst/>
            </a:prstGeom>
          </p:spPr>
        </p:pic>
        <p:sp>
          <p:nvSpPr>
            <p:cNvPr id="2" name="Rechteck 1">
              <a:extLst>
                <a:ext uri="{FF2B5EF4-FFF2-40B4-BE49-F238E27FC236}">
                  <a16:creationId xmlns:a16="http://schemas.microsoft.com/office/drawing/2014/main" id="{EDA3F76D-2A60-4191-9F32-BA2760E49B15}"/>
                </a:ext>
              </a:extLst>
            </p:cNvPr>
            <p:cNvSpPr/>
            <p:nvPr/>
          </p:nvSpPr>
          <p:spPr>
            <a:xfrm>
              <a:off x="2084784" y="3042047"/>
              <a:ext cx="377429" cy="7500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CH"/>
            </a:p>
          </p:txBody>
        </p:sp>
        <p:sp>
          <p:nvSpPr>
            <p:cNvPr id="22" name="Rechteck 21">
              <a:extLst>
                <a:ext uri="{FF2B5EF4-FFF2-40B4-BE49-F238E27FC236}">
                  <a16:creationId xmlns:a16="http://schemas.microsoft.com/office/drawing/2014/main" id="{CCE2BAD9-F2E4-4F98-BF9D-260222E08FA0}"/>
                </a:ext>
              </a:extLst>
            </p:cNvPr>
            <p:cNvSpPr/>
            <p:nvPr/>
          </p:nvSpPr>
          <p:spPr>
            <a:xfrm>
              <a:off x="2751845" y="3581286"/>
              <a:ext cx="377429" cy="7500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CH"/>
            </a:p>
          </p:txBody>
        </p:sp>
        <p:sp>
          <p:nvSpPr>
            <p:cNvPr id="25" name="Rechteck 24">
              <a:extLst>
                <a:ext uri="{FF2B5EF4-FFF2-40B4-BE49-F238E27FC236}">
                  <a16:creationId xmlns:a16="http://schemas.microsoft.com/office/drawing/2014/main" id="{35B246BE-D8DB-418E-93B9-AE34748FF279}"/>
                </a:ext>
              </a:extLst>
            </p:cNvPr>
            <p:cNvSpPr/>
            <p:nvPr/>
          </p:nvSpPr>
          <p:spPr>
            <a:xfrm>
              <a:off x="1680830" y="2397919"/>
              <a:ext cx="377429" cy="7500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CH"/>
            </a:p>
          </p:txBody>
        </p:sp>
        <p:sp>
          <p:nvSpPr>
            <p:cNvPr id="27" name="Rechteck 26">
              <a:extLst>
                <a:ext uri="{FF2B5EF4-FFF2-40B4-BE49-F238E27FC236}">
                  <a16:creationId xmlns:a16="http://schemas.microsoft.com/office/drawing/2014/main" id="{9048D18A-EF1E-45CC-B379-B9832800CA07}"/>
                </a:ext>
              </a:extLst>
            </p:cNvPr>
            <p:cNvSpPr/>
            <p:nvPr/>
          </p:nvSpPr>
          <p:spPr>
            <a:xfrm>
              <a:off x="2273499" y="1235104"/>
              <a:ext cx="293490" cy="7500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CH"/>
            </a:p>
          </p:txBody>
        </p:sp>
        <p:sp>
          <p:nvSpPr>
            <p:cNvPr id="29" name="Rechteck 28">
              <a:extLst>
                <a:ext uri="{FF2B5EF4-FFF2-40B4-BE49-F238E27FC236}">
                  <a16:creationId xmlns:a16="http://schemas.microsoft.com/office/drawing/2014/main" id="{6A101E80-017F-4A0A-9988-18EDFD0ECAB5}"/>
                </a:ext>
              </a:extLst>
            </p:cNvPr>
            <p:cNvSpPr/>
            <p:nvPr/>
          </p:nvSpPr>
          <p:spPr>
            <a:xfrm>
              <a:off x="3058120" y="1104135"/>
              <a:ext cx="430411" cy="7500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CH"/>
            </a:p>
          </p:txBody>
        </p:sp>
        <p:sp>
          <p:nvSpPr>
            <p:cNvPr id="30" name="Rechteck 29">
              <a:extLst>
                <a:ext uri="{FF2B5EF4-FFF2-40B4-BE49-F238E27FC236}">
                  <a16:creationId xmlns:a16="http://schemas.microsoft.com/office/drawing/2014/main" id="{BDB314D9-4BF6-428A-A360-E6183B64348C}"/>
                </a:ext>
              </a:extLst>
            </p:cNvPr>
            <p:cNvSpPr/>
            <p:nvPr/>
          </p:nvSpPr>
          <p:spPr>
            <a:xfrm>
              <a:off x="4428530" y="1148018"/>
              <a:ext cx="244674" cy="7500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CH"/>
            </a:p>
          </p:txBody>
        </p:sp>
        <p:sp>
          <p:nvSpPr>
            <p:cNvPr id="31" name="Rechteck 30">
              <a:extLst>
                <a:ext uri="{FF2B5EF4-FFF2-40B4-BE49-F238E27FC236}">
                  <a16:creationId xmlns:a16="http://schemas.microsoft.com/office/drawing/2014/main" id="{C3F840A6-0330-4057-8CF6-59F60336F1FB}"/>
                </a:ext>
              </a:extLst>
            </p:cNvPr>
            <p:cNvSpPr/>
            <p:nvPr/>
          </p:nvSpPr>
          <p:spPr>
            <a:xfrm>
              <a:off x="718831" y="2433042"/>
              <a:ext cx="377429" cy="7500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CH"/>
            </a:p>
          </p:txBody>
        </p:sp>
        <p:sp>
          <p:nvSpPr>
            <p:cNvPr id="32" name="Rechteck 31">
              <a:extLst>
                <a:ext uri="{FF2B5EF4-FFF2-40B4-BE49-F238E27FC236}">
                  <a16:creationId xmlns:a16="http://schemas.microsoft.com/office/drawing/2014/main" id="{01126331-16CB-4F12-8720-8429E5D041D9}"/>
                </a:ext>
              </a:extLst>
            </p:cNvPr>
            <p:cNvSpPr/>
            <p:nvPr/>
          </p:nvSpPr>
          <p:spPr>
            <a:xfrm>
              <a:off x="3780545" y="3151301"/>
              <a:ext cx="377429" cy="7500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CH"/>
            </a:p>
          </p:txBody>
        </p:sp>
        <p:sp>
          <p:nvSpPr>
            <p:cNvPr id="33" name="Rechteck 32">
              <a:extLst>
                <a:ext uri="{FF2B5EF4-FFF2-40B4-BE49-F238E27FC236}">
                  <a16:creationId xmlns:a16="http://schemas.microsoft.com/office/drawing/2014/main" id="{8742313B-1AB2-4C11-85CB-84766FE53C3C}"/>
                </a:ext>
              </a:extLst>
            </p:cNvPr>
            <p:cNvSpPr/>
            <p:nvPr/>
          </p:nvSpPr>
          <p:spPr>
            <a:xfrm>
              <a:off x="4472468" y="3237056"/>
              <a:ext cx="294796" cy="7500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CH"/>
            </a:p>
          </p:txBody>
        </p:sp>
        <p:sp>
          <p:nvSpPr>
            <p:cNvPr id="34" name="Rechteck 33">
              <a:extLst>
                <a:ext uri="{FF2B5EF4-FFF2-40B4-BE49-F238E27FC236}">
                  <a16:creationId xmlns:a16="http://schemas.microsoft.com/office/drawing/2014/main" id="{2572734A-1315-4D31-8582-836EC92C509C}"/>
                </a:ext>
              </a:extLst>
            </p:cNvPr>
            <p:cNvSpPr/>
            <p:nvPr/>
          </p:nvSpPr>
          <p:spPr>
            <a:xfrm>
              <a:off x="4486274" y="3113191"/>
              <a:ext cx="208119" cy="7500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CH"/>
            </a:p>
          </p:txBody>
        </p:sp>
        <p:sp>
          <p:nvSpPr>
            <p:cNvPr id="35" name="Rechteck 34">
              <a:extLst>
                <a:ext uri="{FF2B5EF4-FFF2-40B4-BE49-F238E27FC236}">
                  <a16:creationId xmlns:a16="http://schemas.microsoft.com/office/drawing/2014/main" id="{6FE17018-1036-41DF-ABC9-3E7414AB627D}"/>
                </a:ext>
              </a:extLst>
            </p:cNvPr>
            <p:cNvSpPr/>
            <p:nvPr/>
          </p:nvSpPr>
          <p:spPr>
            <a:xfrm>
              <a:off x="3907352" y="3091086"/>
              <a:ext cx="208119" cy="7500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CH"/>
            </a:p>
          </p:txBody>
        </p:sp>
        <p:sp>
          <p:nvSpPr>
            <p:cNvPr id="36" name="Rechteck 35">
              <a:extLst>
                <a:ext uri="{FF2B5EF4-FFF2-40B4-BE49-F238E27FC236}">
                  <a16:creationId xmlns:a16="http://schemas.microsoft.com/office/drawing/2014/main" id="{505038A0-6EB8-46E3-A242-6D7CFC62C534}"/>
                </a:ext>
              </a:extLst>
            </p:cNvPr>
            <p:cNvSpPr/>
            <p:nvPr/>
          </p:nvSpPr>
          <p:spPr>
            <a:xfrm>
              <a:off x="2787883" y="3519561"/>
              <a:ext cx="250891" cy="7500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CH"/>
            </a:p>
          </p:txBody>
        </p:sp>
        <p:sp>
          <p:nvSpPr>
            <p:cNvPr id="37" name="Rechteck 36">
              <a:extLst>
                <a:ext uri="{FF2B5EF4-FFF2-40B4-BE49-F238E27FC236}">
                  <a16:creationId xmlns:a16="http://schemas.microsoft.com/office/drawing/2014/main" id="{3349FEEB-1590-4DAF-947D-84CC01B9B11C}"/>
                </a:ext>
              </a:extLst>
            </p:cNvPr>
            <p:cNvSpPr/>
            <p:nvPr/>
          </p:nvSpPr>
          <p:spPr>
            <a:xfrm>
              <a:off x="2013338" y="2881220"/>
              <a:ext cx="205988" cy="7500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CH"/>
            </a:p>
          </p:txBody>
        </p:sp>
        <p:sp>
          <p:nvSpPr>
            <p:cNvPr id="38" name="Rechteck 37">
              <a:extLst>
                <a:ext uri="{FF2B5EF4-FFF2-40B4-BE49-F238E27FC236}">
                  <a16:creationId xmlns:a16="http://schemas.microsoft.com/office/drawing/2014/main" id="{E2B91F4A-890E-4F95-8A66-ECBB03BE1396}"/>
                </a:ext>
              </a:extLst>
            </p:cNvPr>
            <p:cNvSpPr/>
            <p:nvPr/>
          </p:nvSpPr>
          <p:spPr>
            <a:xfrm>
              <a:off x="1582616" y="2287495"/>
              <a:ext cx="205988" cy="125505"/>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CH"/>
            </a:p>
          </p:txBody>
        </p:sp>
      </p:grpSp>
      <p:pic>
        <p:nvPicPr>
          <p:cNvPr id="3" name="Grafik 2" descr="Ein Bild, das Mobiltelefon, Tisch, Telefon, sitzend enthält.&#10;&#10;Automatisch generierte Beschreibung">
            <a:extLst>
              <a:ext uri="{FF2B5EF4-FFF2-40B4-BE49-F238E27FC236}">
                <a16:creationId xmlns:a16="http://schemas.microsoft.com/office/drawing/2014/main" id="{3891F6AD-E172-4525-B484-21A297CA1CBD}"/>
              </a:ext>
            </a:extLst>
          </p:cNvPr>
          <p:cNvPicPr>
            <a:picLocks noChangeAspect="1"/>
          </p:cNvPicPr>
          <p:nvPr/>
        </p:nvPicPr>
        <p:blipFill rotWithShape="1">
          <a:blip r:embed="rId4"/>
          <a:srcRect t="15118" b="10484"/>
          <a:stretch/>
        </p:blipFill>
        <p:spPr>
          <a:xfrm>
            <a:off x="5663953" y="896607"/>
            <a:ext cx="3480046" cy="2420622"/>
          </a:xfrm>
          <a:prstGeom prst="rect">
            <a:avLst/>
          </a:prstGeom>
        </p:spPr>
      </p:pic>
      <p:cxnSp>
        <p:nvCxnSpPr>
          <p:cNvPr id="26" name="Gerader Verbinder 25">
            <a:extLst>
              <a:ext uri="{FF2B5EF4-FFF2-40B4-BE49-F238E27FC236}">
                <a16:creationId xmlns:a16="http://schemas.microsoft.com/office/drawing/2014/main" id="{A3B38610-0BFB-47B3-85D6-D492826659EB}"/>
              </a:ext>
            </a:extLst>
          </p:cNvPr>
          <p:cNvCxnSpPr>
            <a:cxnSpLocks/>
          </p:cNvCxnSpPr>
          <p:nvPr/>
        </p:nvCxnSpPr>
        <p:spPr>
          <a:xfrm>
            <a:off x="0" y="845495"/>
            <a:ext cx="9154691" cy="0"/>
          </a:xfrm>
          <a:prstGeom prst="line">
            <a:avLst/>
          </a:prstGeom>
        </p:spPr>
        <p:style>
          <a:lnRef idx="1">
            <a:schemeClr val="dk1"/>
          </a:lnRef>
          <a:fillRef idx="0">
            <a:schemeClr val="dk1"/>
          </a:fillRef>
          <a:effectRef idx="0">
            <a:schemeClr val="dk1"/>
          </a:effectRef>
          <a:fontRef idx="minor">
            <a:schemeClr val="tx1"/>
          </a:fontRef>
        </p:style>
      </p:cxnSp>
      <p:pic>
        <p:nvPicPr>
          <p:cNvPr id="43" name="Grafik 42">
            <a:extLst>
              <a:ext uri="{FF2B5EF4-FFF2-40B4-BE49-F238E27FC236}">
                <a16:creationId xmlns:a16="http://schemas.microsoft.com/office/drawing/2014/main" id="{8D328E68-AA1D-4F75-BBCD-B31F6C1C3846}"/>
              </a:ext>
            </a:extLst>
          </p:cNvPr>
          <p:cNvPicPr>
            <a:picLocks noChangeAspect="1"/>
          </p:cNvPicPr>
          <p:nvPr/>
        </p:nvPicPr>
        <p:blipFill rotWithShape="1">
          <a:blip r:embed="rId5"/>
          <a:srcRect r="5906"/>
          <a:stretch/>
        </p:blipFill>
        <p:spPr>
          <a:xfrm>
            <a:off x="5663953" y="3322811"/>
            <a:ext cx="3480047" cy="1831062"/>
          </a:xfrm>
          <a:prstGeom prst="rect">
            <a:avLst/>
          </a:prstGeom>
        </p:spPr>
      </p:pic>
      <p:sp>
        <p:nvSpPr>
          <p:cNvPr id="54" name="Ellipse 53">
            <a:extLst>
              <a:ext uri="{FF2B5EF4-FFF2-40B4-BE49-F238E27FC236}">
                <a16:creationId xmlns:a16="http://schemas.microsoft.com/office/drawing/2014/main" id="{562ED394-9F5E-4FAE-B5C8-FCFEEA5A5979}"/>
              </a:ext>
            </a:extLst>
          </p:cNvPr>
          <p:cNvSpPr/>
          <p:nvPr/>
        </p:nvSpPr>
        <p:spPr>
          <a:xfrm>
            <a:off x="597312" y="3494487"/>
            <a:ext cx="1080000" cy="10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Ellipse 56">
            <a:extLst>
              <a:ext uri="{FF2B5EF4-FFF2-40B4-BE49-F238E27FC236}">
                <a16:creationId xmlns:a16="http://schemas.microsoft.com/office/drawing/2014/main" id="{CC85B1C8-C295-4F3C-9E6A-17F528B80FB1}"/>
              </a:ext>
            </a:extLst>
          </p:cNvPr>
          <p:cNvSpPr/>
          <p:nvPr/>
        </p:nvSpPr>
        <p:spPr>
          <a:xfrm>
            <a:off x="600830" y="3495531"/>
            <a:ext cx="1080000" cy="1080000"/>
          </a:xfrm>
          <a:prstGeom prst="ellipse">
            <a:avLst/>
          </a:prstGeom>
          <a:noFill/>
          <a:ln w="38100">
            <a:solidFill>
              <a:srgbClr val="FF6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Rechteck 57">
            <a:extLst>
              <a:ext uri="{FF2B5EF4-FFF2-40B4-BE49-F238E27FC236}">
                <a16:creationId xmlns:a16="http://schemas.microsoft.com/office/drawing/2014/main" id="{E7652C83-708C-485F-8A7D-5DEC369221E4}"/>
              </a:ext>
            </a:extLst>
          </p:cNvPr>
          <p:cNvSpPr/>
          <p:nvPr/>
        </p:nvSpPr>
        <p:spPr>
          <a:xfrm rot="20130673">
            <a:off x="633548" y="3831866"/>
            <a:ext cx="1018789" cy="400110"/>
          </a:xfrm>
          <a:prstGeom prst="rect">
            <a:avLst/>
          </a:prstGeom>
        </p:spPr>
        <p:txBody>
          <a:bodyPr wrap="square">
            <a:spAutoFit/>
          </a:bodyPr>
          <a:lstStyle/>
          <a:p>
            <a:pPr algn="ctr"/>
            <a:r>
              <a:rPr lang="en-GB" altLang="de-DE" sz="1000" b="1" dirty="0" err="1">
                <a:solidFill>
                  <a:srgbClr val="DC002E"/>
                </a:solidFill>
                <a:latin typeface="Raleway" panose="020B0604020202020204" charset="0"/>
              </a:rPr>
              <a:t>Baustellen-übersicht</a:t>
            </a:r>
            <a:endParaRPr lang="en-GB" altLang="de-DE" sz="1800" b="1" dirty="0">
              <a:solidFill>
                <a:srgbClr val="DC002E"/>
              </a:solidFill>
              <a:latin typeface="Raleway" panose="020B0604020202020204" charset="0"/>
            </a:endParaRPr>
          </a:p>
        </p:txBody>
      </p:sp>
      <p:sp>
        <p:nvSpPr>
          <p:cNvPr id="59" name="Ellipse 58">
            <a:extLst>
              <a:ext uri="{FF2B5EF4-FFF2-40B4-BE49-F238E27FC236}">
                <a16:creationId xmlns:a16="http://schemas.microsoft.com/office/drawing/2014/main" id="{AD4D5C9A-9EB1-4F9B-B431-4A1EC3AAF2DB}"/>
              </a:ext>
            </a:extLst>
          </p:cNvPr>
          <p:cNvSpPr/>
          <p:nvPr/>
        </p:nvSpPr>
        <p:spPr>
          <a:xfrm>
            <a:off x="3827265" y="3382073"/>
            <a:ext cx="1080000" cy="10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Ellipse 59">
            <a:extLst>
              <a:ext uri="{FF2B5EF4-FFF2-40B4-BE49-F238E27FC236}">
                <a16:creationId xmlns:a16="http://schemas.microsoft.com/office/drawing/2014/main" id="{0CB9A08F-683C-46A0-9568-659DA62C8224}"/>
              </a:ext>
            </a:extLst>
          </p:cNvPr>
          <p:cNvSpPr/>
          <p:nvPr/>
        </p:nvSpPr>
        <p:spPr>
          <a:xfrm>
            <a:off x="3838792" y="3388806"/>
            <a:ext cx="1080000" cy="1080000"/>
          </a:xfrm>
          <a:prstGeom prst="ellipse">
            <a:avLst/>
          </a:prstGeom>
          <a:noFill/>
          <a:ln w="38100">
            <a:solidFill>
              <a:srgbClr val="FF6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Rechteck 60">
            <a:extLst>
              <a:ext uri="{FF2B5EF4-FFF2-40B4-BE49-F238E27FC236}">
                <a16:creationId xmlns:a16="http://schemas.microsoft.com/office/drawing/2014/main" id="{87041E4D-0959-489E-96BC-AF318C043916}"/>
              </a:ext>
            </a:extLst>
          </p:cNvPr>
          <p:cNvSpPr/>
          <p:nvPr/>
        </p:nvSpPr>
        <p:spPr>
          <a:xfrm rot="20130673">
            <a:off x="3868608" y="3653630"/>
            <a:ext cx="1032795" cy="553998"/>
          </a:xfrm>
          <a:prstGeom prst="rect">
            <a:avLst/>
          </a:prstGeom>
        </p:spPr>
        <p:txBody>
          <a:bodyPr wrap="square">
            <a:spAutoFit/>
          </a:bodyPr>
          <a:lstStyle/>
          <a:p>
            <a:pPr algn="ctr"/>
            <a:r>
              <a:rPr lang="de-CH" altLang="de-DE" sz="1000" b="1" dirty="0">
                <a:solidFill>
                  <a:srgbClr val="DC002E"/>
                </a:solidFill>
                <a:latin typeface="Raleway" panose="020B0604020202020204" charset="0"/>
              </a:rPr>
              <a:t>Zusatz-informationen</a:t>
            </a:r>
            <a:endParaRPr lang="en-GB" altLang="de-DE" sz="1800" b="1" dirty="0">
              <a:solidFill>
                <a:srgbClr val="DC002E"/>
              </a:solidFill>
              <a:latin typeface="Raleway" panose="020B0604020202020204" charset="0"/>
            </a:endParaRPr>
          </a:p>
        </p:txBody>
      </p:sp>
      <p:sp>
        <p:nvSpPr>
          <p:cNvPr id="62" name="Ellipse 61">
            <a:extLst>
              <a:ext uri="{FF2B5EF4-FFF2-40B4-BE49-F238E27FC236}">
                <a16:creationId xmlns:a16="http://schemas.microsoft.com/office/drawing/2014/main" id="{23920DC7-C63E-43BE-A9F7-24F9AB126C72}"/>
              </a:ext>
            </a:extLst>
          </p:cNvPr>
          <p:cNvSpPr/>
          <p:nvPr/>
        </p:nvSpPr>
        <p:spPr>
          <a:xfrm>
            <a:off x="5829564" y="2070695"/>
            <a:ext cx="1080000" cy="10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Ellipse 62">
            <a:extLst>
              <a:ext uri="{FF2B5EF4-FFF2-40B4-BE49-F238E27FC236}">
                <a16:creationId xmlns:a16="http://schemas.microsoft.com/office/drawing/2014/main" id="{D848588C-4A8D-4E6A-89E1-C458C6EEB59F}"/>
              </a:ext>
            </a:extLst>
          </p:cNvPr>
          <p:cNvSpPr/>
          <p:nvPr/>
        </p:nvSpPr>
        <p:spPr>
          <a:xfrm>
            <a:off x="5816890" y="2071301"/>
            <a:ext cx="1080000" cy="1080000"/>
          </a:xfrm>
          <a:prstGeom prst="ellipse">
            <a:avLst/>
          </a:prstGeom>
          <a:noFill/>
          <a:ln w="38100">
            <a:solidFill>
              <a:srgbClr val="FF6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Rechteck 63">
            <a:extLst>
              <a:ext uri="{FF2B5EF4-FFF2-40B4-BE49-F238E27FC236}">
                <a16:creationId xmlns:a16="http://schemas.microsoft.com/office/drawing/2014/main" id="{B707489B-E77A-49A8-A7B2-5903E7BA6B38}"/>
              </a:ext>
            </a:extLst>
          </p:cNvPr>
          <p:cNvSpPr/>
          <p:nvPr/>
        </p:nvSpPr>
        <p:spPr>
          <a:xfrm rot="20130673">
            <a:off x="5851548" y="2416657"/>
            <a:ext cx="1034032" cy="400110"/>
          </a:xfrm>
          <a:prstGeom prst="rect">
            <a:avLst/>
          </a:prstGeom>
        </p:spPr>
        <p:txBody>
          <a:bodyPr wrap="square">
            <a:spAutoFit/>
          </a:bodyPr>
          <a:lstStyle/>
          <a:p>
            <a:pPr algn="ctr"/>
            <a:r>
              <a:rPr lang="en-GB" altLang="de-DE" sz="1000" b="1" dirty="0" err="1">
                <a:solidFill>
                  <a:srgbClr val="DC002E"/>
                </a:solidFill>
                <a:latin typeface="Raleway" panose="020B0604020202020204" charset="0"/>
              </a:rPr>
              <a:t>Kommuni-kation</a:t>
            </a:r>
            <a:endParaRPr lang="en-GB" altLang="de-DE" sz="1000" b="1" dirty="0">
              <a:solidFill>
                <a:srgbClr val="DC002E"/>
              </a:solidFill>
              <a:latin typeface="Raleway" panose="020B0604020202020204" charset="0"/>
            </a:endParaRPr>
          </a:p>
        </p:txBody>
      </p:sp>
      <p:sp>
        <p:nvSpPr>
          <p:cNvPr id="65" name="Ellipse 64">
            <a:extLst>
              <a:ext uri="{FF2B5EF4-FFF2-40B4-BE49-F238E27FC236}">
                <a16:creationId xmlns:a16="http://schemas.microsoft.com/office/drawing/2014/main" id="{2232D457-8802-4413-A56E-D0F85E44C8A5}"/>
              </a:ext>
            </a:extLst>
          </p:cNvPr>
          <p:cNvSpPr/>
          <p:nvPr/>
        </p:nvSpPr>
        <p:spPr>
          <a:xfrm>
            <a:off x="5725439" y="3677970"/>
            <a:ext cx="1080000" cy="10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Ellipse 65">
            <a:extLst>
              <a:ext uri="{FF2B5EF4-FFF2-40B4-BE49-F238E27FC236}">
                <a16:creationId xmlns:a16="http://schemas.microsoft.com/office/drawing/2014/main" id="{1F980865-B34F-4767-B1CA-598FB1D3C7D3}"/>
              </a:ext>
            </a:extLst>
          </p:cNvPr>
          <p:cNvSpPr/>
          <p:nvPr/>
        </p:nvSpPr>
        <p:spPr>
          <a:xfrm>
            <a:off x="5727198" y="3680075"/>
            <a:ext cx="1080000" cy="1080000"/>
          </a:xfrm>
          <a:prstGeom prst="ellipse">
            <a:avLst/>
          </a:prstGeom>
          <a:noFill/>
          <a:ln w="38100">
            <a:solidFill>
              <a:srgbClr val="FF6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Rechteck 66">
            <a:extLst>
              <a:ext uri="{FF2B5EF4-FFF2-40B4-BE49-F238E27FC236}">
                <a16:creationId xmlns:a16="http://schemas.microsoft.com/office/drawing/2014/main" id="{1A1451AA-56D8-4089-B20D-3CD20B035244}"/>
              </a:ext>
            </a:extLst>
          </p:cNvPr>
          <p:cNvSpPr/>
          <p:nvPr/>
        </p:nvSpPr>
        <p:spPr>
          <a:xfrm rot="20130673">
            <a:off x="5762943" y="4030443"/>
            <a:ext cx="1009848" cy="400110"/>
          </a:xfrm>
          <a:prstGeom prst="rect">
            <a:avLst/>
          </a:prstGeom>
        </p:spPr>
        <p:txBody>
          <a:bodyPr wrap="square">
            <a:spAutoFit/>
          </a:bodyPr>
          <a:lstStyle/>
          <a:p>
            <a:pPr algn="ctr"/>
            <a:r>
              <a:rPr lang="en-GB" altLang="de-DE" sz="1000" b="1" dirty="0" err="1">
                <a:solidFill>
                  <a:srgbClr val="DC002E"/>
                </a:solidFill>
                <a:latin typeface="Raleway" panose="020B0604020202020204" charset="0"/>
              </a:rPr>
              <a:t>Protokoll-ierung</a:t>
            </a:r>
            <a:endParaRPr lang="en-GB" altLang="de-DE" sz="1800" b="1" dirty="0">
              <a:solidFill>
                <a:srgbClr val="DC002E"/>
              </a:solidFill>
              <a:latin typeface="Raleway" panose="020B0604020202020204" charset="0"/>
            </a:endParaRPr>
          </a:p>
        </p:txBody>
      </p:sp>
      <p:pic>
        <p:nvPicPr>
          <p:cNvPr id="39" name="Grafik 38">
            <a:extLst>
              <a:ext uri="{FF2B5EF4-FFF2-40B4-BE49-F238E27FC236}">
                <a16:creationId xmlns:a16="http://schemas.microsoft.com/office/drawing/2014/main" id="{C072BBE3-3C12-4C14-BD0D-394203371B5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345" b="94213" l="5806" r="97630">
                        <a14:foregroundMark x1="27671" y1="94308" x2="65640" y2="95828"/>
                        <a14:foregroundMark x1="75057" y1="94892" x2="77284" y2="94670"/>
                        <a14:foregroundMark x1="74308" y1="94966" x2="74945" y2="94903"/>
                        <a14:foregroundMark x1="72050" y1="95191" x2="72552" y2="95141"/>
                        <a14:foregroundMark x1="70842" y1="95310" x2="71047" y2="95290"/>
                        <a14:foregroundMark x1="68960" y1="95498" x2="69461" y2="95448"/>
                        <a14:foregroundMark x1="66952" y1="95697" x2="67203" y2="95672"/>
                        <a14:foregroundMark x1="65640" y1="95828" x2="66199" y2="95772"/>
                        <a14:foregroundMark x1="88226" y1="95706" x2="87681" y2="96428"/>
                        <a14:foregroundMark x1="65806" y1="96472" x2="24853" y2="95652"/>
                        <a14:foregroundMark x1="66744" y1="96491" x2="66509" y2="96486"/>
                        <a14:foregroundMark x1="68853" y1="96533" x2="68385" y2="96524"/>
                        <a14:foregroundMark x1="70334" y1="96563" x2="70142" y2="96559"/>
                        <a14:foregroundMark x1="71739" y1="96591" x2="71271" y2="96582"/>
                        <a14:foregroundMark x1="75939" y1="96676" x2="73738" y2="96631"/>
                        <a14:foregroundMark x1="76250" y1="96682" x2="76058" y2="96678"/>
                        <a14:foregroundMark x1="78066" y1="96718" x2="77755" y2="96712"/>
                        <a14:foregroundMark x1="78647" y1="96730" x2="78300" y2="96723"/>
                        <a14:foregroundMark x1="79941" y1="96756" x2="79749" y2="96752"/>
                        <a14:foregroundMark x1="80415" y1="96765" x2="80175" y2="96760"/>
                        <a14:foregroundMark x1="27493" y1="93158" x2="29739" y2="94347"/>
                        <a14:foregroundMark x1="25561" y1="92136" x2="26917" y2="92854"/>
                        <a14:foregroundMark x1="29739" y1="94347" x2="37441" y2="91925"/>
                        <a14:backgroundMark x1="52014" y1="12921" x2="52014" y2="12921"/>
                        <a14:backgroundMark x1="96445" y1="89771" x2="95142" y2="89367"/>
                        <a14:backgroundMark x1="97038" y1="90983" x2="97038" y2="90983"/>
                        <a14:backgroundMark x1="95972" y1="91386" x2="95972" y2="91386"/>
                        <a14:backgroundMark x1="97867" y1="91655" x2="97867" y2="91655"/>
                        <a14:backgroundMark x1="95972" y1="91386" x2="95972" y2="91117"/>
                        <a14:backgroundMark x1="97393" y1="90983" x2="97867" y2="91521"/>
                        <a14:backgroundMark x1="96327" y1="90848" x2="96919" y2="91925"/>
                        <a14:backgroundMark x1="95853" y1="91117" x2="96209" y2="91790"/>
                        <a14:backgroundMark x1="96090" y1="91925" x2="96564" y2="92328"/>
                        <a14:backgroundMark x1="86256" y1="97039" x2="87915" y2="97039"/>
                        <a14:backgroundMark x1="88033" y1="97039" x2="85071" y2="97174"/>
                        <a14:backgroundMark x1="85308" y1="97039" x2="83531" y2="97039"/>
                        <a14:backgroundMark x1="83768" y1="97039" x2="80569" y2="97039"/>
                        <a14:backgroundMark x1="70142" y1="96904" x2="71090" y2="96904"/>
                        <a14:backgroundMark x1="71564" y1="96904" x2="73223" y2="96904"/>
                        <a14:backgroundMark x1="76066" y1="97039" x2="77725" y2="96770"/>
                        <a14:backgroundMark x1="78555" y1="96904" x2="79739" y2="96770"/>
                        <a14:backgroundMark x1="77962" y1="96904" x2="78199" y2="96904"/>
                        <a14:backgroundMark x1="79858" y1="96904" x2="80095" y2="96904"/>
                        <a14:backgroundMark x1="80332" y1="96904" x2="80332" y2="96904"/>
                        <a14:backgroundMark x1="78318" y1="96904" x2="78318" y2="96904"/>
                        <a14:backgroundMark x1="76185" y1="96904" x2="76066" y2="96904"/>
                        <a14:backgroundMark x1="75118" y1="97174" x2="75118" y2="97174"/>
                        <a14:backgroundMark x1="75118" y1="96904" x2="75118" y2="96904"/>
                        <a14:backgroundMark x1="75474" y1="96770" x2="75474" y2="96770"/>
                        <a14:backgroundMark x1="75829" y1="96770" x2="75829" y2="96770"/>
                        <a14:backgroundMark x1="75118" y1="96904" x2="75118" y2="96904"/>
                        <a14:backgroundMark x1="75237" y1="96904" x2="75237" y2="96904"/>
                        <a14:backgroundMark x1="74882" y1="97039" x2="74882" y2="97039"/>
                        <a14:backgroundMark x1="74171" y1="96904" x2="74171" y2="96904"/>
                        <a14:backgroundMark x1="73934" y1="96770" x2="73934" y2="96770"/>
                        <a14:backgroundMark x1="74526" y1="96770" x2="74526" y2="96770"/>
                        <a14:backgroundMark x1="74763" y1="96770" x2="74763" y2="96770"/>
                        <a14:backgroundMark x1="74763" y1="96770" x2="74763" y2="96770"/>
                        <a14:backgroundMark x1="73815" y1="96770" x2="73697" y2="96770"/>
                        <a14:backgroundMark x1="73578" y1="96770" x2="73460" y2="96770"/>
                        <a14:backgroundMark x1="71327" y1="96770" x2="71327" y2="96770"/>
                        <a14:backgroundMark x1="69550" y1="96770" x2="69550" y2="96770"/>
                        <a14:backgroundMark x1="69076" y1="96770" x2="69076" y2="96770"/>
                        <a14:backgroundMark x1="68720" y1="96770" x2="68720" y2="96770"/>
                        <a14:backgroundMark x1="68483" y1="96770" x2="68483" y2="96770"/>
                        <a14:backgroundMark x1="68246" y1="96770" x2="68128" y2="96770"/>
                        <a14:backgroundMark x1="67891" y1="96770" x2="67891" y2="96770"/>
                        <a14:backgroundMark x1="67417" y1="96770" x2="67417" y2="96770"/>
                        <a14:backgroundMark x1="67062" y1="96770" x2="67062" y2="96770"/>
                        <a14:backgroundMark x1="66232" y1="96770" x2="66232" y2="96770"/>
                        <a14:backgroundMark x1="65640" y1="96770" x2="66351" y2="96770"/>
                        <a14:backgroundMark x1="66588" y1="96770" x2="68246" y2="96770"/>
                        <a14:backgroundMark x1="68720" y1="96770" x2="70024" y2="96770"/>
                        <a14:backgroundMark x1="39929" y1="21669" x2="43720" y2="20861"/>
                        <a14:backgroundMark x1="43720" y1="20861" x2="44905" y2="20188"/>
                        <a14:backgroundMark x1="44905" y1="20188" x2="51303" y2="18977"/>
                        <a14:backgroundMark x1="51303" y1="18977" x2="54028" y2="18977"/>
                        <a14:backgroundMark x1="54028" y1="18977" x2="57820" y2="20458"/>
                        <a14:backgroundMark x1="57820" y1="20458" x2="59242" y2="20054"/>
                        <a14:backgroundMark x1="59242" y1="20054" x2="59360" y2="16824"/>
                        <a14:backgroundMark x1="59360" y1="16824" x2="56161" y2="6864"/>
                        <a14:backgroundMark x1="56161" y1="6864" x2="52607" y2="2423"/>
                        <a14:backgroundMark x1="52607" y1="2423" x2="50237" y2="1884"/>
                        <a14:backgroundMark x1="50237" y1="1884" x2="47986" y2="3634"/>
                        <a14:backgroundMark x1="47986" y1="3634" x2="45735" y2="6191"/>
                        <a14:backgroundMark x1="45735" y1="6191" x2="39810" y2="21265"/>
                        <a14:backgroundMark x1="39810" y1="21265" x2="39810" y2="21669"/>
                        <a14:backgroundMark x1="47275" y1="7537" x2="52607" y2="7537"/>
                        <a14:backgroundMark x1="52607" y1="7537" x2="53791" y2="8210"/>
                        <a14:backgroundMark x1="53791" y1="8210" x2="54028" y2="9690"/>
                        <a14:backgroundMark x1="54028" y1="9690" x2="53081" y2="10767"/>
                        <a14:backgroundMark x1="53081" y1="10767" x2="47986" y2="11171"/>
                        <a14:backgroundMark x1="47986" y1="11171" x2="46564" y2="10229"/>
                        <a14:backgroundMark x1="46564" y1="10229" x2="46090" y2="8614"/>
                        <a14:backgroundMark x1="46090" y1="8614" x2="47038" y2="7402"/>
                        <a14:backgroundMark x1="47038" y1="7402" x2="48104" y2="7402"/>
                        <a14:backgroundMark x1="31043" y1="39031" x2="34597" y2="44818"/>
                        <a14:backgroundMark x1="34597" y1="44818" x2="36848" y2="46568"/>
                        <a14:backgroundMark x1="36848" y1="46568" x2="36374" y2="47914"/>
                        <a14:backgroundMark x1="36374" y1="47914" x2="34834" y2="50067"/>
                        <a14:backgroundMark x1="34834" y1="50067" x2="33412" y2="53028"/>
                        <a14:backgroundMark x1="33412" y1="53028" x2="27844" y2="58816"/>
                        <a14:backgroundMark x1="27844" y1="58816" x2="27725" y2="56797"/>
                        <a14:backgroundMark x1="27725" y1="56797" x2="28910" y2="51009"/>
                        <a14:backgroundMark x1="28910" y1="51009" x2="28555" y2="42530"/>
                        <a14:backgroundMark x1="28555" y1="42530" x2="30924" y2="39166"/>
                        <a14:backgroundMark x1="20972" y1="55989" x2="22038" y2="55047"/>
                        <a14:backgroundMark x1="22038" y1="55047" x2="24408" y2="53970"/>
                        <a14:backgroundMark x1="24408" y1="53970" x2="25592" y2="54105"/>
                        <a14:backgroundMark x1="25592" y1="54105" x2="27488" y2="56258"/>
                        <a14:backgroundMark x1="27488" y1="56258" x2="28791" y2="58816"/>
                        <a14:backgroundMark x1="28791" y1="58816" x2="27488" y2="61373"/>
                        <a14:backgroundMark x1="27488" y1="61373" x2="27370" y2="62853"/>
                        <a14:backgroundMark x1="27370" y1="62853" x2="29502" y2="66487"/>
                        <a14:backgroundMark x1="29502" y1="66487" x2="31398" y2="68506"/>
                        <a14:backgroundMark x1="31398" y1="68506" x2="32227" y2="69717"/>
                        <a14:backgroundMark x1="32227" y1="69717" x2="31043" y2="68910"/>
                        <a14:backgroundMark x1="31043" y1="68910" x2="29858" y2="68641"/>
                        <a14:backgroundMark x1="29858" y1="68641" x2="29621" y2="70390"/>
                        <a14:backgroundMark x1="29621" y1="70390" x2="28673" y2="69448"/>
                        <a14:backgroundMark x1="28673" y1="69448" x2="28199" y2="70659"/>
                        <a14:backgroundMark x1="28199" y1="70659" x2="27962" y2="74293"/>
                        <a14:backgroundMark x1="27962" y1="74293" x2="28436" y2="75774"/>
                        <a14:backgroundMark x1="28436" y1="75774" x2="27014" y2="76985"/>
                        <a14:backgroundMark x1="27014" y1="76985" x2="15995" y2="74966"/>
                        <a14:backgroundMark x1="15995" y1="74966" x2="14692" y2="74024"/>
                        <a14:backgroundMark x1="14692" y1="74024" x2="16351" y2="62988"/>
                        <a14:backgroundMark x1="16351" y1="62988" x2="20142" y2="55316"/>
                        <a14:backgroundMark x1="20142" y1="55316" x2="20972" y2="55451"/>
                        <a14:backgroundMark x1="28199" y1="74428" x2="29739" y2="77254"/>
                        <a14:backgroundMark x1="29739" y1="77254" x2="30924" y2="78331"/>
                        <a14:backgroundMark x1="30924" y1="78331" x2="35664" y2="80619"/>
                        <a14:backgroundMark x1="35664" y1="80619" x2="36967" y2="80215"/>
                        <a14:backgroundMark x1="36967" y1="80215" x2="39218" y2="78735"/>
                        <a14:backgroundMark x1="39218" y1="78735" x2="41351" y2="76985"/>
                        <a14:backgroundMark x1="41351" y1="76985" x2="41351" y2="78466"/>
                        <a14:backgroundMark x1="41351" y1="78466" x2="40758" y2="81157"/>
                        <a14:backgroundMark x1="40758" y1="81157" x2="38744" y2="83176"/>
                        <a14:backgroundMark x1="38744" y1="83176" x2="35190" y2="85195"/>
                        <a14:backgroundMark x1="35190" y1="85195" x2="19313" y2="81830"/>
                        <a14:backgroundMark x1="19313" y1="81830" x2="13863" y2="79408"/>
                        <a14:backgroundMark x1="13863" y1="79408" x2="12796" y2="77389"/>
                        <a14:backgroundMark x1="12796" y1="77389" x2="12441" y2="75370"/>
                        <a14:backgroundMark x1="12441" y1="75370" x2="13152" y2="73755"/>
                        <a14:backgroundMark x1="13152" y1="73755" x2="14336" y2="72948"/>
                        <a14:backgroundMark x1="14336" y1="72948" x2="17536" y2="72409"/>
                        <a14:backgroundMark x1="17536" y1="72409" x2="26422" y2="72813"/>
                        <a14:backgroundMark x1="26422" y1="72813" x2="28318" y2="74563"/>
                        <a14:backgroundMark x1="24171" y1="83580" x2="22275" y2="85195"/>
                        <a14:backgroundMark x1="22275" y1="85195" x2="20616" y2="88156"/>
                        <a14:backgroundMark x1="20616" y1="88156" x2="20616" y2="89233"/>
                        <a14:backgroundMark x1="20616" y1="89233" x2="21682" y2="89906"/>
                        <a14:backgroundMark x1="21682" y1="89906" x2="21919" y2="90848"/>
                        <a14:backgroundMark x1="21919" y1="90848" x2="21919" y2="91925"/>
                        <a14:backgroundMark x1="21919" y1="91925" x2="20616" y2="92463"/>
                        <a14:backgroundMark x1="20616" y1="92463" x2="16588" y2="91655"/>
                        <a14:backgroundMark x1="16588" y1="91655" x2="17773" y2="91386"/>
                        <a14:backgroundMark x1="17773" y1="91386" x2="20735" y2="96231"/>
                        <a14:backgroundMark x1="20735" y1="96231" x2="21682" y2="99058"/>
                        <a14:backgroundMark x1="21682" y1="99058" x2="22512" y2="99192"/>
                        <a14:backgroundMark x1="22512" y1="99192" x2="22393" y2="97308"/>
                        <a14:backgroundMark x1="22393" y1="97308" x2="21327" y2="93943"/>
                        <a14:backgroundMark x1="21327" y1="93943" x2="21327" y2="91386"/>
                        <a14:backgroundMark x1="21327" y1="91386" x2="22038" y2="91117"/>
                        <a14:backgroundMark x1="22038" y1="91117" x2="23460" y2="93540"/>
                        <a14:backgroundMark x1="23460" y1="93540" x2="23815" y2="95828"/>
                        <a14:backgroundMark x1="23815" y1="95828" x2="23460" y2="96904"/>
                        <a14:backgroundMark x1="23460" y1="96904" x2="22512" y2="98250"/>
                        <a14:backgroundMark x1="22512" y1="98250" x2="20853" y2="99058"/>
                        <a14:backgroundMark x1="20853" y1="99058" x2="18602" y2="99327"/>
                        <a14:backgroundMark x1="18602" y1="99327" x2="4858" y2="95020"/>
                        <a14:backgroundMark x1="4858" y1="95020" x2="2370" y2="95155"/>
                        <a14:backgroundMark x1="2370" y1="95155" x2="1422" y2="94347"/>
                        <a14:backgroundMark x1="1422" y1="94347" x2="829" y2="91521"/>
                        <a14:backgroundMark x1="829" y1="91521" x2="1777" y2="88560"/>
                        <a14:backgroundMark x1="1777" y1="88560" x2="11256" y2="76178"/>
                        <a14:backgroundMark x1="11256" y1="76178" x2="13033" y2="74832"/>
                        <a14:backgroundMark x1="13033" y1="74832" x2="14218" y2="74563"/>
                        <a14:backgroundMark x1="14218" y1="74563" x2="15403" y2="74697"/>
                        <a14:backgroundMark x1="15403" y1="74697" x2="19787" y2="77793"/>
                        <a14:backgroundMark x1="19787" y1="77793" x2="20853" y2="79677"/>
                        <a14:backgroundMark x1="11848" y1="75101" x2="16114" y2="77254"/>
                        <a14:backgroundMark x1="16114" y1="77254" x2="19787" y2="83580"/>
                        <a14:backgroundMark x1="19787" y1="83580" x2="20379" y2="86137"/>
                        <a14:backgroundMark x1="20379" y1="86137" x2="19905" y2="97443"/>
                        <a14:backgroundMark x1="19905" y1="97443" x2="16825" y2="99192"/>
                        <a14:backgroundMark x1="16825" y1="99192" x2="12796" y2="99192"/>
                        <a14:backgroundMark x1="12796" y1="99192" x2="7109" y2="97443"/>
                        <a14:backgroundMark x1="7109" y1="97443" x2="6043" y2="97443"/>
                        <a14:backgroundMark x1="6043" y1="97443" x2="4147" y2="96501"/>
                        <a14:backgroundMark x1="4147" y1="96501" x2="3436" y2="92598"/>
                        <a14:backgroundMark x1="3436" y1="92598" x2="3791" y2="86945"/>
                        <a14:backgroundMark x1="3791" y1="86945" x2="6043" y2="82100"/>
                        <a14:backgroundMark x1="6043" y1="82100" x2="11374" y2="76581"/>
                        <a14:backgroundMark x1="11374" y1="76581" x2="11848" y2="75505"/>
                        <a14:backgroundMark x1="11848" y1="75505" x2="13152" y2="74293"/>
                        <a14:backgroundMark x1="11493" y1="74563" x2="13152" y2="76581"/>
                        <a14:backgroundMark x1="13152" y1="76581" x2="13981" y2="79542"/>
                        <a14:backgroundMark x1="13981" y1="79542" x2="13270" y2="83311"/>
                        <a14:backgroundMark x1="13270" y1="83311" x2="8057" y2="87079"/>
                        <a14:backgroundMark x1="8057" y1="87079" x2="7109" y2="85195"/>
                        <a14:backgroundMark x1="7109" y1="85195" x2="6517" y2="76985"/>
                        <a14:backgroundMark x1="6517" y1="76985" x2="13981" y2="73217"/>
                        <a14:backgroundMark x1="13981" y1="73217" x2="14455" y2="73217"/>
                        <a14:backgroundMark x1="9360" y1="83715" x2="11256" y2="84253"/>
                        <a14:backgroundMark x1="11256" y1="84253" x2="14455" y2="91252"/>
                        <a14:backgroundMark x1="14455" y1="91252" x2="14336" y2="92059"/>
                        <a14:backgroundMark x1="14336" y1="92059" x2="12796" y2="92059"/>
                        <a14:backgroundMark x1="12796" y1="92059" x2="9834" y2="90040"/>
                        <a14:backgroundMark x1="9834" y1="90040" x2="7583" y2="86810"/>
                        <a14:backgroundMark x1="7583" y1="86810" x2="7109" y2="84926"/>
                        <a14:backgroundMark x1="7109" y1="84926" x2="7227" y2="83984"/>
                        <a14:backgroundMark x1="7227" y1="83984" x2="7227" y2="83984"/>
                        <a14:backgroundMark x1="4384" y1="84118" x2="6517" y2="85061"/>
                        <a14:backgroundMark x1="6517" y1="85061" x2="9953" y2="89233"/>
                        <a14:backgroundMark x1="9953" y1="89233" x2="10308" y2="90579"/>
                        <a14:backgroundMark x1="10308" y1="90579" x2="10308" y2="92059"/>
                        <a14:backgroundMark x1="10308" y1="92059" x2="8175" y2="92598"/>
                        <a14:backgroundMark x1="8175" y1="92598" x2="6043" y2="91655"/>
                        <a14:backgroundMark x1="6043" y1="91655" x2="4265" y2="89502"/>
                        <a14:backgroundMark x1="4265" y1="89502" x2="3555" y2="85599"/>
                        <a14:backgroundMark x1="3555" y1="85599" x2="3791" y2="83042"/>
                        <a14:backgroundMark x1="3791" y1="83042" x2="4739" y2="82234"/>
                        <a14:backgroundMark x1="4739" y1="82234" x2="5332" y2="82100"/>
                        <a14:backgroundMark x1="68839" y1="37012" x2="63033" y2="44549"/>
                        <a14:backgroundMark x1="63033" y1="44549" x2="60190" y2="45491"/>
                        <a14:backgroundMark x1="60190" y1="45491" x2="60782" y2="46433"/>
                        <a14:backgroundMark x1="60782" y1="46433" x2="62559" y2="47510"/>
                        <a14:backgroundMark x1="62559" y1="47510" x2="73815" y2="60162"/>
                        <a14:backgroundMark x1="73815" y1="60162" x2="74052" y2="61238"/>
                        <a14:backgroundMark x1="74052" y1="61238" x2="73815" y2="62450"/>
                        <a14:backgroundMark x1="73815" y1="62450" x2="71327" y2="68641"/>
                        <a14:backgroundMark x1="71327" y1="68641" x2="69668" y2="70256"/>
                        <a14:backgroundMark x1="69668" y1="70256" x2="70379" y2="71063"/>
                        <a14:backgroundMark x1="70379" y1="71063" x2="72275" y2="71198"/>
                        <a14:backgroundMark x1="72275" y1="71198" x2="72275" y2="73217"/>
                        <a14:backgroundMark x1="72275" y1="73217" x2="72986" y2="73217"/>
                        <a14:backgroundMark x1="72986" y1="73217" x2="73815" y2="73217"/>
                        <a14:backgroundMark x1="73815" y1="73217" x2="74052" y2="74293"/>
                        <a14:backgroundMark x1="74052" y1="74293" x2="73934" y2="75639"/>
                        <a14:backgroundMark x1="73934" y1="75639" x2="70024" y2="80888"/>
                        <a14:backgroundMark x1="70024" y1="80888" x2="69431" y2="81427"/>
                        <a14:backgroundMark x1="69431" y1="81427" x2="67536" y2="82100"/>
                        <a14:backgroundMark x1="67536" y1="82100" x2="67180" y2="83042"/>
                        <a14:backgroundMark x1="67180" y1="83042" x2="67417" y2="85195"/>
                        <a14:backgroundMark x1="67417" y1="85195" x2="67299" y2="87618"/>
                        <a14:backgroundMark x1="67299" y1="87618" x2="68483" y2="88560"/>
                        <a14:backgroundMark x1="68483" y1="88560" x2="74645" y2="89233"/>
                        <a14:backgroundMark x1="74645" y1="89233" x2="78318" y2="90175"/>
                        <a14:backgroundMark x1="78318" y1="90175" x2="81161" y2="90713"/>
                        <a14:backgroundMark x1="81161" y1="90713" x2="85308" y2="91790"/>
                        <a14:backgroundMark x1="85308" y1="91790" x2="96445" y2="91925"/>
                        <a14:backgroundMark x1="96445" y1="91925" x2="97630" y2="91925"/>
                        <a14:backgroundMark x1="97630" y1="91925" x2="97867" y2="90310"/>
                        <a14:backgroundMark x1="97867" y1="90310" x2="86848" y2="57604"/>
                        <a14:backgroundMark x1="86848" y1="57604" x2="75000" y2="40377"/>
                        <a14:backgroundMark x1="75000" y1="40377" x2="71445" y2="37416"/>
                        <a14:backgroundMark x1="71445" y1="37416" x2="71090" y2="37281"/>
                        <a14:backgroundMark x1="64100" y1="43607" x2="70024" y2="44011"/>
                        <a14:backgroundMark x1="70024" y1="44011" x2="67417" y2="44818"/>
                        <a14:backgroundMark x1="67417" y1="44818" x2="65640" y2="44818"/>
                        <a14:backgroundMark x1="65640" y1="44818" x2="64336" y2="44145"/>
                        <a14:backgroundMark x1="64336" y1="44145" x2="64455" y2="44011"/>
                        <a14:backgroundMark x1="73934" y1="54105" x2="76777" y2="56124"/>
                        <a14:backgroundMark x1="76777" y1="56124" x2="78318" y2="58277"/>
                        <a14:backgroundMark x1="78318" y1="58277" x2="78791" y2="59489"/>
                        <a14:backgroundMark x1="78791" y1="59489" x2="78910" y2="61777"/>
                        <a14:backgroundMark x1="78910" y1="61777" x2="77725" y2="61507"/>
                        <a14:backgroundMark x1="77725" y1="61507" x2="75592" y2="59354"/>
                        <a14:backgroundMark x1="75592" y1="59354" x2="75118" y2="55451"/>
                        <a14:backgroundMark x1="75118" y1="55451" x2="75118" y2="54374"/>
                        <a14:backgroundMark x1="75118" y1="54374" x2="75592" y2="53297"/>
                        <a14:backgroundMark x1="75592" y1="53297" x2="76185" y2="52759"/>
                        <a14:backgroundMark x1="81517" y1="78869" x2="82346" y2="75236"/>
                        <a14:backgroundMark x1="82346" y1="75236" x2="84597" y2="70929"/>
                        <a14:backgroundMark x1="84597" y1="70929" x2="86848" y2="69179"/>
                        <a14:backgroundMark x1="86848" y1="69179" x2="87796" y2="69179"/>
                        <a14:backgroundMark x1="87796" y1="69179" x2="89218" y2="71467"/>
                        <a14:backgroundMark x1="89218" y1="71467" x2="90047" y2="74966"/>
                        <a14:backgroundMark x1="90047" y1="74966" x2="89692" y2="76581"/>
                        <a14:backgroundMark x1="89692" y1="76581" x2="87796" y2="77927"/>
                        <a14:backgroundMark x1="87796" y1="77927" x2="85071" y2="78331"/>
                        <a14:backgroundMark x1="85071" y1="78331" x2="83886" y2="77793"/>
                        <a14:backgroundMark x1="83886" y1="77793" x2="81398" y2="72948"/>
                        <a14:backgroundMark x1="81398" y1="72948" x2="81991" y2="72813"/>
                        <a14:backgroundMark x1="75711" y1="58277" x2="77014" y2="65680"/>
                        <a14:backgroundMark x1="77014" y1="65680" x2="77962" y2="67429"/>
                        <a14:backgroundMark x1="77962" y1="67429" x2="79384" y2="68641"/>
                        <a14:backgroundMark x1="79384" y1="68641" x2="80569" y2="69179"/>
                        <a14:backgroundMark x1="80569" y1="69179" x2="82820" y2="69179"/>
                        <a14:backgroundMark x1="82820" y1="69179" x2="84360" y2="68237"/>
                        <a14:backgroundMark x1="84360" y1="68237" x2="84716" y2="65007"/>
                        <a14:backgroundMark x1="84716" y1="65007" x2="83886" y2="61373"/>
                        <a14:backgroundMark x1="83886" y1="61373" x2="82227" y2="59489"/>
                        <a14:backgroundMark x1="82227" y1="59489" x2="77251" y2="57201"/>
                        <a14:backgroundMark x1="77251" y1="57201" x2="76303" y2="58143"/>
                        <a14:backgroundMark x1="76303" y1="58143" x2="76066" y2="58816"/>
                        <a14:backgroundMark x1="75948" y1="72005" x2="78436" y2="73351"/>
                        <a14:backgroundMark x1="78436" y1="73351" x2="79502" y2="75101"/>
                        <a14:backgroundMark x1="79502" y1="75101" x2="79739" y2="79408"/>
                        <a14:backgroundMark x1="79739" y1="79408" x2="79502" y2="80754"/>
                        <a14:backgroundMark x1="79502" y1="80754" x2="78199" y2="81965"/>
                        <a14:backgroundMark x1="78199" y1="81965" x2="77014" y2="82369"/>
                        <a14:backgroundMark x1="77014" y1="82369" x2="76066" y2="82369"/>
                        <a14:backgroundMark x1="76066" y1="82369" x2="75118" y2="81427"/>
                        <a14:backgroundMark x1="75118" y1="81427" x2="74645" y2="80485"/>
                        <a14:backgroundMark x1="74645" y1="80485" x2="74171" y2="76312"/>
                        <a14:backgroundMark x1="74171" y1="76312" x2="74171" y2="75505"/>
                        <a14:backgroundMark x1="74171" y1="75505" x2="75474" y2="73486"/>
                        <a14:backgroundMark x1="75474" y1="73486" x2="76777" y2="72544"/>
                        <a14:backgroundMark x1="76777" y1="72544" x2="78555" y2="72140"/>
                        <a14:backgroundMark x1="78555" y1="72140" x2="79502" y2="73217"/>
                        <a14:backgroundMark x1="79502" y1="73217" x2="79502" y2="73217"/>
                        <a14:backgroundMark x1="79739" y1="78869" x2="80569" y2="77793"/>
                        <a14:backgroundMark x1="80569" y1="77793" x2="86374" y2="76985"/>
                        <a14:backgroundMark x1="86374" y1="76985" x2="88863" y2="76985"/>
                        <a14:backgroundMark x1="88863" y1="76985" x2="90758" y2="78331"/>
                        <a14:backgroundMark x1="90758" y1="78331" x2="92773" y2="81292"/>
                        <a14:backgroundMark x1="92773" y1="81292" x2="93009" y2="82100"/>
                        <a14:backgroundMark x1="93009" y1="82100" x2="92654" y2="86406"/>
                        <a14:backgroundMark x1="92654" y1="86406" x2="91943" y2="87618"/>
                        <a14:backgroundMark x1="91943" y1="87618" x2="90166" y2="88156"/>
                        <a14:backgroundMark x1="90166" y1="88156" x2="85664" y2="88156"/>
                        <a14:backgroundMark x1="85664" y1="88156" x2="82820" y2="86676"/>
                        <a14:backgroundMark x1="82820" y1="86676" x2="81043" y2="85061"/>
                        <a14:backgroundMark x1="81043" y1="85061" x2="80095" y2="83580"/>
                        <a14:backgroundMark x1="80095" y1="83580" x2="79621" y2="81965"/>
                        <a14:backgroundMark x1="79621" y1="81965" x2="79502" y2="80619"/>
                        <a14:backgroundMark x1="79502" y1="80619" x2="81872" y2="76581"/>
                        <a14:backgroundMark x1="81872" y1="76581" x2="82820" y2="76447"/>
                        <a14:backgroundMark x1="82820" y1="76447" x2="82820" y2="76447"/>
                        <a14:backgroundMark x1="48104" y1="85061" x2="47038" y2="85464"/>
                        <a14:backgroundMark x1="47038" y1="85464" x2="46327" y2="84118"/>
                        <a14:backgroundMark x1="46327" y1="84118" x2="46327" y2="83042"/>
                        <a14:backgroundMark x1="46327" y1="83042" x2="47156" y2="82907"/>
                        <a14:backgroundMark x1="47156" y1="82907" x2="47986" y2="83445"/>
                        <a14:backgroundMark x1="47986" y1="83445" x2="48104" y2="84791"/>
                      </a14:backgroundRemoval>
                    </a14:imgEffect>
                  </a14:imgLayer>
                </a14:imgProps>
              </a:ext>
            </a:extLst>
          </a:blip>
          <a:srcRect b="3942"/>
          <a:stretch/>
        </p:blipFill>
        <p:spPr>
          <a:xfrm>
            <a:off x="-111099" y="-76102"/>
            <a:ext cx="1050977" cy="888743"/>
          </a:xfrm>
          <a:prstGeom prst="rect">
            <a:avLst/>
          </a:prstGeom>
        </p:spPr>
      </p:pic>
      <p:sp>
        <p:nvSpPr>
          <p:cNvPr id="40" name="Rechteck 39">
            <a:extLst>
              <a:ext uri="{FF2B5EF4-FFF2-40B4-BE49-F238E27FC236}">
                <a16:creationId xmlns:a16="http://schemas.microsoft.com/office/drawing/2014/main" id="{53F8CDFB-7AAB-4112-9EFA-991B3C93F4F3}"/>
              </a:ext>
            </a:extLst>
          </p:cNvPr>
          <p:cNvSpPr/>
          <p:nvPr/>
        </p:nvSpPr>
        <p:spPr>
          <a:xfrm>
            <a:off x="4922986" y="4200837"/>
            <a:ext cx="423263" cy="97168"/>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CH"/>
          </a:p>
        </p:txBody>
      </p:sp>
      <p:sp>
        <p:nvSpPr>
          <p:cNvPr id="42" name="Rechteck 41">
            <a:extLst>
              <a:ext uri="{FF2B5EF4-FFF2-40B4-BE49-F238E27FC236}">
                <a16:creationId xmlns:a16="http://schemas.microsoft.com/office/drawing/2014/main" id="{A8DE729D-DDD8-4AE0-BBD8-E8D719D57083}"/>
              </a:ext>
            </a:extLst>
          </p:cNvPr>
          <p:cNvSpPr/>
          <p:nvPr/>
        </p:nvSpPr>
        <p:spPr>
          <a:xfrm>
            <a:off x="5342762" y="2581076"/>
            <a:ext cx="320794" cy="139263"/>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58758656"/>
      </p:ext>
    </p:extLst>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 name="Rechteck 8">
            <a:extLst>
              <a:ext uri="{FF2B5EF4-FFF2-40B4-BE49-F238E27FC236}">
                <a16:creationId xmlns:a16="http://schemas.microsoft.com/office/drawing/2014/main" id="{27DD8DB6-82AA-4ED3-AF34-695C457F1240}"/>
              </a:ext>
            </a:extLst>
          </p:cNvPr>
          <p:cNvSpPr/>
          <p:nvPr/>
        </p:nvSpPr>
        <p:spPr>
          <a:xfrm>
            <a:off x="1" y="0"/>
            <a:ext cx="9144000" cy="5141971"/>
          </a:xfrm>
          <a:prstGeom prst="rect">
            <a:avLst/>
          </a:prstGeom>
          <a:solidFill>
            <a:schemeClr val="bg1">
              <a:lumMod val="6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hteck: abgerundete Ecken 26">
            <a:extLst>
              <a:ext uri="{FF2B5EF4-FFF2-40B4-BE49-F238E27FC236}">
                <a16:creationId xmlns:a16="http://schemas.microsoft.com/office/drawing/2014/main" id="{844E1A47-884E-402C-9199-928EB87D3791}"/>
              </a:ext>
            </a:extLst>
          </p:cNvPr>
          <p:cNvSpPr/>
          <p:nvPr/>
        </p:nvSpPr>
        <p:spPr>
          <a:xfrm>
            <a:off x="376517" y="3958963"/>
            <a:ext cx="8390965" cy="89990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B38D1B4A-C54D-45C9-B13E-492A85C86459}"/>
              </a:ext>
            </a:extLst>
          </p:cNvPr>
          <p:cNvSpPr txBox="1"/>
          <p:nvPr/>
        </p:nvSpPr>
        <p:spPr>
          <a:xfrm>
            <a:off x="4788499" y="903881"/>
            <a:ext cx="1704905" cy="261610"/>
          </a:xfrm>
          <a:prstGeom prst="rect">
            <a:avLst/>
          </a:prstGeom>
          <a:noFill/>
        </p:spPr>
        <p:txBody>
          <a:bodyPr wrap="square" rtlCol="0">
            <a:spAutoFit/>
          </a:bodyPr>
          <a:lstStyle/>
          <a:p>
            <a:pPr algn="ctr"/>
            <a:r>
              <a:rPr lang="de-DE" sz="1100" dirty="0">
                <a:solidFill>
                  <a:schemeClr val="tx1"/>
                </a:solidFill>
                <a:latin typeface="Raleway" panose="020B0604020202020204" charset="0"/>
              </a:rPr>
              <a:t>Live-Position</a:t>
            </a:r>
          </a:p>
        </p:txBody>
      </p:sp>
      <p:sp>
        <p:nvSpPr>
          <p:cNvPr id="13" name="Textfeld 12">
            <a:extLst>
              <a:ext uri="{FF2B5EF4-FFF2-40B4-BE49-F238E27FC236}">
                <a16:creationId xmlns:a16="http://schemas.microsoft.com/office/drawing/2014/main" id="{4D3FC0FC-23C9-44C1-BBFA-492852A6E8B2}"/>
              </a:ext>
            </a:extLst>
          </p:cNvPr>
          <p:cNvSpPr txBox="1"/>
          <p:nvPr/>
        </p:nvSpPr>
        <p:spPr>
          <a:xfrm>
            <a:off x="7671001" y="1313809"/>
            <a:ext cx="1299276" cy="461665"/>
          </a:xfrm>
          <a:prstGeom prst="rect">
            <a:avLst/>
          </a:prstGeom>
          <a:noFill/>
        </p:spPr>
        <p:txBody>
          <a:bodyPr wrap="square" rtlCol="0">
            <a:spAutoFit/>
          </a:bodyPr>
          <a:lstStyle/>
          <a:p>
            <a:pPr algn="ctr"/>
            <a:r>
              <a:rPr lang="de-DE" sz="1200" b="1" dirty="0">
                <a:solidFill>
                  <a:srgbClr val="4D4D4D"/>
                </a:solidFill>
                <a:latin typeface="Raleway" panose="020B0604020202020204" charset="0"/>
              </a:rPr>
              <a:t>Bautrupps und -maschinen</a:t>
            </a:r>
          </a:p>
        </p:txBody>
      </p:sp>
      <p:grpSp>
        <p:nvGrpSpPr>
          <p:cNvPr id="2048" name="Gruppieren 2047">
            <a:extLst>
              <a:ext uri="{FF2B5EF4-FFF2-40B4-BE49-F238E27FC236}">
                <a16:creationId xmlns:a16="http://schemas.microsoft.com/office/drawing/2014/main" id="{4B98D3EF-01D0-480D-A6A0-4A7023DF61A3}"/>
              </a:ext>
            </a:extLst>
          </p:cNvPr>
          <p:cNvGrpSpPr/>
          <p:nvPr/>
        </p:nvGrpSpPr>
        <p:grpSpPr>
          <a:xfrm>
            <a:off x="6536874" y="1082099"/>
            <a:ext cx="900000" cy="900000"/>
            <a:chOff x="6501734" y="742199"/>
            <a:chExt cx="1080000" cy="1080000"/>
          </a:xfrm>
        </p:grpSpPr>
        <p:sp>
          <p:nvSpPr>
            <p:cNvPr id="16" name="Ellipse 15">
              <a:extLst>
                <a:ext uri="{FF2B5EF4-FFF2-40B4-BE49-F238E27FC236}">
                  <a16:creationId xmlns:a16="http://schemas.microsoft.com/office/drawing/2014/main" id="{783E4640-558B-456A-9B78-CB715EC26CBD}"/>
                </a:ext>
              </a:extLst>
            </p:cNvPr>
            <p:cNvSpPr/>
            <p:nvPr/>
          </p:nvSpPr>
          <p:spPr>
            <a:xfrm>
              <a:off x="6501734" y="742199"/>
              <a:ext cx="1080000" cy="1080000"/>
            </a:xfrm>
            <a:prstGeom prst="ellipse">
              <a:avLst/>
            </a:prstGeom>
            <a:solidFill>
              <a:srgbClr val="DC0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descr="Bauarbeiter">
              <a:extLst>
                <a:ext uri="{FF2B5EF4-FFF2-40B4-BE49-F238E27FC236}">
                  <a16:creationId xmlns:a16="http://schemas.microsoft.com/office/drawing/2014/main" id="{80B66C9E-CAAB-41F0-9733-46C21DEEFC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12106" y="955411"/>
              <a:ext cx="648000" cy="648000"/>
            </a:xfrm>
            <a:prstGeom prst="rect">
              <a:avLst/>
            </a:prstGeom>
          </p:spPr>
        </p:pic>
      </p:grpSp>
      <p:grpSp>
        <p:nvGrpSpPr>
          <p:cNvPr id="29" name="Gruppieren 28">
            <a:extLst>
              <a:ext uri="{FF2B5EF4-FFF2-40B4-BE49-F238E27FC236}">
                <a16:creationId xmlns:a16="http://schemas.microsoft.com/office/drawing/2014/main" id="{D972C714-A137-4E70-AF4C-B7915DFDE519}"/>
              </a:ext>
            </a:extLst>
          </p:cNvPr>
          <p:cNvGrpSpPr/>
          <p:nvPr/>
        </p:nvGrpSpPr>
        <p:grpSpPr>
          <a:xfrm>
            <a:off x="6532563" y="2514443"/>
            <a:ext cx="900000" cy="900000"/>
            <a:chOff x="6511258" y="2591838"/>
            <a:chExt cx="1080000" cy="1080000"/>
          </a:xfrm>
        </p:grpSpPr>
        <p:sp>
          <p:nvSpPr>
            <p:cNvPr id="20" name="Ellipse 19">
              <a:extLst>
                <a:ext uri="{FF2B5EF4-FFF2-40B4-BE49-F238E27FC236}">
                  <a16:creationId xmlns:a16="http://schemas.microsoft.com/office/drawing/2014/main" id="{EF908D17-7904-4985-83D4-6D5EB6F7BECD}"/>
                </a:ext>
              </a:extLst>
            </p:cNvPr>
            <p:cNvSpPr/>
            <p:nvPr/>
          </p:nvSpPr>
          <p:spPr>
            <a:xfrm>
              <a:off x="6511258" y="2591838"/>
              <a:ext cx="1080000" cy="1080000"/>
            </a:xfrm>
            <a:prstGeom prst="ellipse">
              <a:avLst/>
            </a:prstGeom>
            <a:solidFill>
              <a:srgbClr val="FF6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Zug">
              <a:extLst>
                <a:ext uri="{FF2B5EF4-FFF2-40B4-BE49-F238E27FC236}">
                  <a16:creationId xmlns:a16="http://schemas.microsoft.com/office/drawing/2014/main" id="{C14B074E-4499-4CFA-BA11-3578FC9905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10936" y="2807838"/>
              <a:ext cx="648000" cy="648000"/>
            </a:xfrm>
            <a:prstGeom prst="rect">
              <a:avLst/>
            </a:prstGeom>
          </p:spPr>
        </p:pic>
      </p:grpSp>
      <p:sp>
        <p:nvSpPr>
          <p:cNvPr id="23" name="Textfeld 22">
            <a:extLst>
              <a:ext uri="{FF2B5EF4-FFF2-40B4-BE49-F238E27FC236}">
                <a16:creationId xmlns:a16="http://schemas.microsoft.com/office/drawing/2014/main" id="{0B9AA12F-B364-4626-8F6F-D30A142632A7}"/>
              </a:ext>
            </a:extLst>
          </p:cNvPr>
          <p:cNvSpPr txBox="1"/>
          <p:nvPr/>
        </p:nvSpPr>
        <p:spPr>
          <a:xfrm>
            <a:off x="7499940" y="2735089"/>
            <a:ext cx="1623110" cy="461665"/>
          </a:xfrm>
          <a:prstGeom prst="rect">
            <a:avLst/>
          </a:prstGeom>
          <a:noFill/>
        </p:spPr>
        <p:txBody>
          <a:bodyPr wrap="square" rtlCol="0">
            <a:spAutoFit/>
          </a:bodyPr>
          <a:lstStyle/>
          <a:p>
            <a:pPr algn="ctr"/>
            <a:r>
              <a:rPr lang="de-DE" sz="1200" b="1" dirty="0">
                <a:solidFill>
                  <a:srgbClr val="4D4D4D"/>
                </a:solidFill>
                <a:latin typeface="Raleway" panose="020B0604020202020204" charset="0"/>
              </a:rPr>
              <a:t>Arbeitsstellen-koordination</a:t>
            </a:r>
          </a:p>
        </p:txBody>
      </p:sp>
      <p:cxnSp>
        <p:nvCxnSpPr>
          <p:cNvPr id="18" name="Gerade Verbindung mit Pfeil 17">
            <a:extLst>
              <a:ext uri="{FF2B5EF4-FFF2-40B4-BE49-F238E27FC236}">
                <a16:creationId xmlns:a16="http://schemas.microsoft.com/office/drawing/2014/main" id="{BAB3DA5E-9F4A-4D9B-B13D-0DD719F6F08E}"/>
              </a:ext>
            </a:extLst>
          </p:cNvPr>
          <p:cNvCxnSpPr/>
          <p:nvPr/>
        </p:nvCxnSpPr>
        <p:spPr>
          <a:xfrm flipH="1" flipV="1">
            <a:off x="4911426" y="1167857"/>
            <a:ext cx="1440000" cy="0"/>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25" name="Textfeld 24">
            <a:extLst>
              <a:ext uri="{FF2B5EF4-FFF2-40B4-BE49-F238E27FC236}">
                <a16:creationId xmlns:a16="http://schemas.microsoft.com/office/drawing/2014/main" id="{7165BB87-2A0F-4C76-9368-3011B1513C8C}"/>
              </a:ext>
            </a:extLst>
          </p:cNvPr>
          <p:cNvSpPr txBox="1"/>
          <p:nvPr/>
        </p:nvSpPr>
        <p:spPr>
          <a:xfrm>
            <a:off x="4822445" y="1356111"/>
            <a:ext cx="1704905" cy="430887"/>
          </a:xfrm>
          <a:prstGeom prst="rect">
            <a:avLst/>
          </a:prstGeom>
          <a:noFill/>
        </p:spPr>
        <p:txBody>
          <a:bodyPr wrap="square" rtlCol="0">
            <a:spAutoFit/>
          </a:bodyPr>
          <a:lstStyle/>
          <a:p>
            <a:pPr algn="ctr"/>
            <a:r>
              <a:rPr lang="de-DE" sz="1100" dirty="0">
                <a:solidFill>
                  <a:schemeClr val="tx1"/>
                </a:solidFill>
                <a:latin typeface="Raleway" panose="020B0604020202020204" charset="0"/>
              </a:rPr>
              <a:t>Übersicht und Kommunikation</a:t>
            </a:r>
          </a:p>
        </p:txBody>
      </p:sp>
      <p:cxnSp>
        <p:nvCxnSpPr>
          <p:cNvPr id="26" name="Gerade Verbindung mit Pfeil 25">
            <a:extLst>
              <a:ext uri="{FF2B5EF4-FFF2-40B4-BE49-F238E27FC236}">
                <a16:creationId xmlns:a16="http://schemas.microsoft.com/office/drawing/2014/main" id="{4CEAE266-5BAA-4094-B773-ECB80D04B739}"/>
              </a:ext>
            </a:extLst>
          </p:cNvPr>
          <p:cNvCxnSpPr>
            <a:cxnSpLocks/>
          </p:cNvCxnSpPr>
          <p:nvPr/>
        </p:nvCxnSpPr>
        <p:spPr>
          <a:xfrm>
            <a:off x="4920952" y="1320413"/>
            <a:ext cx="1440000" cy="0"/>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30" name="Textfeld 29">
            <a:extLst>
              <a:ext uri="{FF2B5EF4-FFF2-40B4-BE49-F238E27FC236}">
                <a16:creationId xmlns:a16="http://schemas.microsoft.com/office/drawing/2014/main" id="{7F4EA96B-E8D8-4ED7-AED4-8AD80A51E710}"/>
              </a:ext>
            </a:extLst>
          </p:cNvPr>
          <p:cNvSpPr txBox="1"/>
          <p:nvPr/>
        </p:nvSpPr>
        <p:spPr>
          <a:xfrm>
            <a:off x="4788879" y="2337138"/>
            <a:ext cx="1704905" cy="261610"/>
          </a:xfrm>
          <a:prstGeom prst="rect">
            <a:avLst/>
          </a:prstGeom>
          <a:noFill/>
        </p:spPr>
        <p:txBody>
          <a:bodyPr wrap="square" rtlCol="0">
            <a:spAutoFit/>
          </a:bodyPr>
          <a:lstStyle/>
          <a:p>
            <a:pPr algn="ctr"/>
            <a:r>
              <a:rPr lang="de-DE" sz="1100" dirty="0">
                <a:solidFill>
                  <a:schemeClr val="tx1"/>
                </a:solidFill>
                <a:latin typeface="Raleway" panose="020B0604020202020204" charset="0"/>
              </a:rPr>
              <a:t>Koordination</a:t>
            </a:r>
          </a:p>
        </p:txBody>
      </p:sp>
      <p:cxnSp>
        <p:nvCxnSpPr>
          <p:cNvPr id="31" name="Gerade Verbindung mit Pfeil 30">
            <a:extLst>
              <a:ext uri="{FF2B5EF4-FFF2-40B4-BE49-F238E27FC236}">
                <a16:creationId xmlns:a16="http://schemas.microsoft.com/office/drawing/2014/main" id="{A5B54B68-6976-468C-8BD0-190FBBC03087}"/>
              </a:ext>
            </a:extLst>
          </p:cNvPr>
          <p:cNvCxnSpPr/>
          <p:nvPr/>
        </p:nvCxnSpPr>
        <p:spPr>
          <a:xfrm flipH="1" flipV="1">
            <a:off x="4911806" y="2601114"/>
            <a:ext cx="1440000" cy="0"/>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AEA90098-C49A-43B5-BC31-E35ACB7D8CFC}"/>
              </a:ext>
            </a:extLst>
          </p:cNvPr>
          <p:cNvSpPr txBox="1"/>
          <p:nvPr/>
        </p:nvSpPr>
        <p:spPr>
          <a:xfrm>
            <a:off x="4822825" y="2789368"/>
            <a:ext cx="1704905" cy="261610"/>
          </a:xfrm>
          <a:prstGeom prst="rect">
            <a:avLst/>
          </a:prstGeom>
          <a:noFill/>
        </p:spPr>
        <p:txBody>
          <a:bodyPr wrap="square" rtlCol="0">
            <a:spAutoFit/>
          </a:bodyPr>
          <a:lstStyle/>
          <a:p>
            <a:pPr algn="ctr"/>
            <a:r>
              <a:rPr lang="de-DE" sz="1100" dirty="0">
                <a:solidFill>
                  <a:schemeClr val="tx1"/>
                </a:solidFill>
                <a:latin typeface="Raleway" panose="020B0604020202020204" charset="0"/>
              </a:rPr>
              <a:t>Protokollierung</a:t>
            </a:r>
          </a:p>
        </p:txBody>
      </p:sp>
      <p:cxnSp>
        <p:nvCxnSpPr>
          <p:cNvPr id="33" name="Gerade Verbindung mit Pfeil 32">
            <a:extLst>
              <a:ext uri="{FF2B5EF4-FFF2-40B4-BE49-F238E27FC236}">
                <a16:creationId xmlns:a16="http://schemas.microsoft.com/office/drawing/2014/main" id="{EB54EB13-3E24-4E09-B393-AF05976288AC}"/>
              </a:ext>
            </a:extLst>
          </p:cNvPr>
          <p:cNvCxnSpPr>
            <a:cxnSpLocks/>
          </p:cNvCxnSpPr>
          <p:nvPr/>
        </p:nvCxnSpPr>
        <p:spPr>
          <a:xfrm>
            <a:off x="4921332" y="2753670"/>
            <a:ext cx="1440000" cy="0"/>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34" name="Textfeld 33">
            <a:extLst>
              <a:ext uri="{FF2B5EF4-FFF2-40B4-BE49-F238E27FC236}">
                <a16:creationId xmlns:a16="http://schemas.microsoft.com/office/drawing/2014/main" id="{4CA7AAA9-6D41-4CF0-ACE2-F34DCE81F7FD}"/>
              </a:ext>
            </a:extLst>
          </p:cNvPr>
          <p:cNvSpPr txBox="1"/>
          <p:nvPr/>
        </p:nvSpPr>
        <p:spPr>
          <a:xfrm>
            <a:off x="4822825" y="3456481"/>
            <a:ext cx="1704905" cy="430887"/>
          </a:xfrm>
          <a:prstGeom prst="rect">
            <a:avLst/>
          </a:prstGeom>
          <a:noFill/>
        </p:spPr>
        <p:txBody>
          <a:bodyPr wrap="square" rtlCol="0">
            <a:spAutoFit/>
          </a:bodyPr>
          <a:lstStyle/>
          <a:p>
            <a:pPr algn="ctr"/>
            <a:r>
              <a:rPr lang="de-DE" sz="1100" dirty="0">
                <a:solidFill>
                  <a:schemeClr val="tx1"/>
                </a:solidFill>
                <a:latin typeface="Raleway" panose="020B0604020202020204" charset="0"/>
              </a:rPr>
              <a:t>Übersicht und Kommunikation</a:t>
            </a:r>
          </a:p>
        </p:txBody>
      </p:sp>
      <p:cxnSp>
        <p:nvCxnSpPr>
          <p:cNvPr id="35" name="Gerade Verbindung mit Pfeil 34">
            <a:extLst>
              <a:ext uri="{FF2B5EF4-FFF2-40B4-BE49-F238E27FC236}">
                <a16:creationId xmlns:a16="http://schemas.microsoft.com/office/drawing/2014/main" id="{F4AD123B-A9A4-43BB-9427-233023AA2CAB}"/>
              </a:ext>
            </a:extLst>
          </p:cNvPr>
          <p:cNvCxnSpPr>
            <a:cxnSpLocks/>
          </p:cNvCxnSpPr>
          <p:nvPr/>
        </p:nvCxnSpPr>
        <p:spPr>
          <a:xfrm>
            <a:off x="4921332" y="3420783"/>
            <a:ext cx="1440000" cy="0"/>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37" name="Shape 63">
            <a:extLst>
              <a:ext uri="{FF2B5EF4-FFF2-40B4-BE49-F238E27FC236}">
                <a16:creationId xmlns:a16="http://schemas.microsoft.com/office/drawing/2014/main" id="{B2A3A5A9-7E32-4882-88AB-F230D0103A0B}"/>
              </a:ext>
            </a:extLst>
          </p:cNvPr>
          <p:cNvSpPr txBox="1">
            <a:spLocks/>
          </p:cNvSpPr>
          <p:nvPr/>
        </p:nvSpPr>
        <p:spPr>
          <a:xfrm>
            <a:off x="1628775" y="3991595"/>
            <a:ext cx="7138707" cy="8404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600" b="1" dirty="0">
                <a:solidFill>
                  <a:schemeClr val="bg2">
                    <a:lumMod val="75000"/>
                  </a:schemeClr>
                </a:solidFill>
                <a:latin typeface="Raleway" panose="020B0604020202020204" charset="0"/>
              </a:rPr>
              <a:t>Rail 4.0: </a:t>
            </a:r>
            <a:r>
              <a:rPr lang="de-CH" sz="1600" dirty="0">
                <a:solidFill>
                  <a:schemeClr val="bg2">
                    <a:lumMod val="75000"/>
                  </a:schemeClr>
                </a:solidFill>
                <a:latin typeface="Raleway" panose="020B0604020202020204" charset="0"/>
              </a:rPr>
              <a:t>Effiziente Baustellen und Sicherheitskoordination</a:t>
            </a:r>
          </a:p>
        </p:txBody>
      </p:sp>
      <p:sp>
        <p:nvSpPr>
          <p:cNvPr id="38" name="Shape 63">
            <a:extLst>
              <a:ext uri="{FF2B5EF4-FFF2-40B4-BE49-F238E27FC236}">
                <a16:creationId xmlns:a16="http://schemas.microsoft.com/office/drawing/2014/main" id="{F50533B4-5738-46EB-80AC-BCF28B4BAC69}"/>
              </a:ext>
            </a:extLst>
          </p:cNvPr>
          <p:cNvSpPr txBox="1">
            <a:spLocks/>
          </p:cNvSpPr>
          <p:nvPr/>
        </p:nvSpPr>
        <p:spPr>
          <a:xfrm>
            <a:off x="376517" y="3983207"/>
            <a:ext cx="1366159" cy="8404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US" sz="2400" b="1" dirty="0">
                <a:solidFill>
                  <a:schemeClr val="bg2">
                    <a:lumMod val="75000"/>
                  </a:schemeClr>
                </a:solidFill>
                <a:latin typeface="Raleway" panose="020B0604020202020204" charset="0"/>
              </a:rPr>
              <a:t>VISION</a:t>
            </a:r>
            <a:endParaRPr lang="de-AT" sz="2400" b="1" dirty="0">
              <a:solidFill>
                <a:schemeClr val="bg2">
                  <a:lumMod val="75000"/>
                </a:schemeClr>
              </a:solidFill>
              <a:latin typeface="Raleway" panose="020B0604020202020204" charset="0"/>
            </a:endParaRPr>
          </a:p>
        </p:txBody>
      </p:sp>
      <p:pic>
        <p:nvPicPr>
          <p:cNvPr id="2050" name="Picture 2" descr="Bildergebnis für macbook white background">
            <a:extLst>
              <a:ext uri="{FF2B5EF4-FFF2-40B4-BE49-F238E27FC236}">
                <a16:creationId xmlns:a16="http://schemas.microsoft.com/office/drawing/2014/main" id="{437CDDF5-716F-47E4-827A-08EB363898A5}"/>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3145" t="18176" r="2143" b="27562"/>
          <a:stretch/>
        </p:blipFill>
        <p:spPr bwMode="auto">
          <a:xfrm>
            <a:off x="379846" y="914603"/>
            <a:ext cx="4573154" cy="2577983"/>
          </a:xfrm>
          <a:prstGeom prst="rect">
            <a:avLst/>
          </a:prstGeom>
          <a:noFill/>
          <a:extLst>
            <a:ext uri="{909E8E84-426E-40DD-AFC4-6F175D3DCCD1}">
              <a14:hiddenFill xmlns:a14="http://schemas.microsoft.com/office/drawing/2010/main">
                <a:solidFill>
                  <a:srgbClr val="FFFFFF"/>
                </a:solidFill>
              </a14:hiddenFill>
            </a:ext>
          </a:extLst>
        </p:spPr>
      </p:pic>
      <p:sp>
        <p:nvSpPr>
          <p:cNvPr id="50" name="Shape 63">
            <a:extLst>
              <a:ext uri="{FF2B5EF4-FFF2-40B4-BE49-F238E27FC236}">
                <a16:creationId xmlns:a16="http://schemas.microsoft.com/office/drawing/2014/main" id="{9C9D9220-ABB2-4B59-A2DF-762306BAF7CC}"/>
              </a:ext>
            </a:extLst>
          </p:cNvPr>
          <p:cNvSpPr txBox="1">
            <a:spLocks/>
          </p:cNvSpPr>
          <p:nvPr/>
        </p:nvSpPr>
        <p:spPr>
          <a:xfrm>
            <a:off x="939878" y="1529"/>
            <a:ext cx="8214813" cy="8404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de-AT" sz="2200" dirty="0">
                <a:solidFill>
                  <a:schemeClr val="bg2">
                    <a:lumMod val="75000"/>
                  </a:schemeClr>
                </a:solidFill>
                <a:latin typeface="Raleway" panose="020B0604020202020204" charset="0"/>
              </a:rPr>
              <a:t>Wie sieht die Lösung hinter </a:t>
            </a:r>
            <a:r>
              <a:rPr lang="de-AT" sz="2200" dirty="0" err="1">
                <a:solidFill>
                  <a:schemeClr val="bg2">
                    <a:lumMod val="75000"/>
                  </a:schemeClr>
                </a:solidFill>
                <a:latin typeface="Raleway" panose="020B0604020202020204" charset="0"/>
              </a:rPr>
              <a:t>Owl</a:t>
            </a:r>
            <a:r>
              <a:rPr lang="de-AT" sz="2200" dirty="0">
                <a:solidFill>
                  <a:schemeClr val="bg2">
                    <a:lumMod val="75000"/>
                  </a:schemeClr>
                </a:solidFill>
                <a:latin typeface="Raleway" panose="020B0604020202020204" charset="0"/>
              </a:rPr>
              <a:t> aus?</a:t>
            </a:r>
          </a:p>
        </p:txBody>
      </p:sp>
      <p:cxnSp>
        <p:nvCxnSpPr>
          <p:cNvPr id="17" name="Gerader Verbinder 16">
            <a:extLst>
              <a:ext uri="{FF2B5EF4-FFF2-40B4-BE49-F238E27FC236}">
                <a16:creationId xmlns:a16="http://schemas.microsoft.com/office/drawing/2014/main" id="{31E2CA33-60B9-494A-9FCC-CF7D3DACA965}"/>
              </a:ext>
            </a:extLst>
          </p:cNvPr>
          <p:cNvCxnSpPr>
            <a:cxnSpLocks/>
          </p:cNvCxnSpPr>
          <p:nvPr/>
        </p:nvCxnSpPr>
        <p:spPr>
          <a:xfrm>
            <a:off x="0" y="845495"/>
            <a:ext cx="9154691" cy="0"/>
          </a:xfrm>
          <a:prstGeom prst="line">
            <a:avLst/>
          </a:prstGeom>
        </p:spPr>
        <p:style>
          <a:lnRef idx="1">
            <a:schemeClr val="dk1"/>
          </a:lnRef>
          <a:fillRef idx="0">
            <a:schemeClr val="dk1"/>
          </a:fillRef>
          <a:effectRef idx="0">
            <a:schemeClr val="dk1"/>
          </a:effectRef>
          <a:fontRef idx="minor">
            <a:schemeClr val="tx1"/>
          </a:fontRef>
        </p:style>
      </p:cxnSp>
      <p:sp>
        <p:nvSpPr>
          <p:cNvPr id="55" name="Textfeld 54">
            <a:extLst>
              <a:ext uri="{FF2B5EF4-FFF2-40B4-BE49-F238E27FC236}">
                <a16:creationId xmlns:a16="http://schemas.microsoft.com/office/drawing/2014/main" id="{837CF28B-6B86-409B-B370-E52221F1C5D7}"/>
              </a:ext>
            </a:extLst>
          </p:cNvPr>
          <p:cNvSpPr txBox="1"/>
          <p:nvPr/>
        </p:nvSpPr>
        <p:spPr>
          <a:xfrm>
            <a:off x="4822825" y="1877997"/>
            <a:ext cx="1704905" cy="261610"/>
          </a:xfrm>
          <a:prstGeom prst="rect">
            <a:avLst/>
          </a:prstGeom>
          <a:noFill/>
        </p:spPr>
        <p:txBody>
          <a:bodyPr wrap="square" rtlCol="0">
            <a:spAutoFit/>
          </a:bodyPr>
          <a:lstStyle/>
          <a:p>
            <a:pPr algn="ctr"/>
            <a:r>
              <a:rPr lang="de-DE" sz="1100" dirty="0">
                <a:solidFill>
                  <a:schemeClr val="tx1"/>
                </a:solidFill>
                <a:latin typeface="Raleway" panose="020B0604020202020204" charset="0"/>
              </a:rPr>
              <a:t>Zoneninformation</a:t>
            </a:r>
          </a:p>
        </p:txBody>
      </p:sp>
      <p:cxnSp>
        <p:nvCxnSpPr>
          <p:cNvPr id="56" name="Gerade Verbindung mit Pfeil 55">
            <a:extLst>
              <a:ext uri="{FF2B5EF4-FFF2-40B4-BE49-F238E27FC236}">
                <a16:creationId xmlns:a16="http://schemas.microsoft.com/office/drawing/2014/main" id="{8821D810-3D88-4359-A699-64D06A016399}"/>
              </a:ext>
            </a:extLst>
          </p:cNvPr>
          <p:cNvCxnSpPr>
            <a:cxnSpLocks/>
          </p:cNvCxnSpPr>
          <p:nvPr/>
        </p:nvCxnSpPr>
        <p:spPr>
          <a:xfrm>
            <a:off x="4921332" y="1842299"/>
            <a:ext cx="1440000" cy="0"/>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pic>
        <p:nvPicPr>
          <p:cNvPr id="2049" name="Grafik 2048">
            <a:extLst>
              <a:ext uri="{FF2B5EF4-FFF2-40B4-BE49-F238E27FC236}">
                <a16:creationId xmlns:a16="http://schemas.microsoft.com/office/drawing/2014/main" id="{885881CD-367C-452A-BC1F-E580249BEC8D}"/>
              </a:ext>
            </a:extLst>
          </p:cNvPr>
          <p:cNvPicPr>
            <a:picLocks noChangeAspect="1"/>
          </p:cNvPicPr>
          <p:nvPr/>
        </p:nvPicPr>
        <p:blipFill>
          <a:blip r:embed="rId8"/>
          <a:stretch>
            <a:fillRect/>
          </a:stretch>
        </p:blipFill>
        <p:spPr>
          <a:xfrm>
            <a:off x="1003577" y="1197718"/>
            <a:ext cx="3275529" cy="1933626"/>
          </a:xfrm>
          <a:prstGeom prst="rect">
            <a:avLst/>
          </a:prstGeom>
        </p:spPr>
      </p:pic>
      <p:sp>
        <p:nvSpPr>
          <p:cNvPr id="49" name="Rechteck 48">
            <a:extLst>
              <a:ext uri="{FF2B5EF4-FFF2-40B4-BE49-F238E27FC236}">
                <a16:creationId xmlns:a16="http://schemas.microsoft.com/office/drawing/2014/main" id="{96FB3A11-ACF3-4115-BAB9-67A03E987309}"/>
              </a:ext>
            </a:extLst>
          </p:cNvPr>
          <p:cNvSpPr/>
          <p:nvPr/>
        </p:nvSpPr>
        <p:spPr>
          <a:xfrm>
            <a:off x="999877" y="1195336"/>
            <a:ext cx="2576474" cy="11333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Shape 63">
            <a:extLst>
              <a:ext uri="{FF2B5EF4-FFF2-40B4-BE49-F238E27FC236}">
                <a16:creationId xmlns:a16="http://schemas.microsoft.com/office/drawing/2014/main" id="{91C7B892-DB6E-4582-9EC1-EFF26BC64226}"/>
              </a:ext>
            </a:extLst>
          </p:cNvPr>
          <p:cNvSpPr txBox="1">
            <a:spLocks/>
          </p:cNvSpPr>
          <p:nvPr/>
        </p:nvSpPr>
        <p:spPr>
          <a:xfrm>
            <a:off x="1040309" y="1132673"/>
            <a:ext cx="532573" cy="13446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700" b="1" dirty="0">
                <a:solidFill>
                  <a:schemeClr val="bg1"/>
                </a:solidFill>
                <a:latin typeface="Raleway" panose="020B0604020202020204" charset="0"/>
              </a:rPr>
              <a:t>Owl</a:t>
            </a:r>
          </a:p>
        </p:txBody>
      </p:sp>
      <p:grpSp>
        <p:nvGrpSpPr>
          <p:cNvPr id="14" name="Gruppieren 13">
            <a:extLst>
              <a:ext uri="{FF2B5EF4-FFF2-40B4-BE49-F238E27FC236}">
                <a16:creationId xmlns:a16="http://schemas.microsoft.com/office/drawing/2014/main" id="{AA8B14B7-D083-4C1A-A5C1-C9F1BD93F977}"/>
              </a:ext>
            </a:extLst>
          </p:cNvPr>
          <p:cNvGrpSpPr/>
          <p:nvPr/>
        </p:nvGrpSpPr>
        <p:grpSpPr>
          <a:xfrm>
            <a:off x="-383631" y="1725801"/>
            <a:ext cx="2274337" cy="2632771"/>
            <a:chOff x="0" y="1845710"/>
            <a:chExt cx="2623671" cy="3297790"/>
          </a:xfrm>
        </p:grpSpPr>
        <p:pic>
          <p:nvPicPr>
            <p:cNvPr id="7" name="Grafik 6">
              <a:extLst>
                <a:ext uri="{FF2B5EF4-FFF2-40B4-BE49-F238E27FC236}">
                  <a16:creationId xmlns:a16="http://schemas.microsoft.com/office/drawing/2014/main" id="{224D348B-92E6-4533-80A7-1E054193C0D4}"/>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0" y="1845710"/>
              <a:ext cx="2623671" cy="3297790"/>
            </a:xfrm>
            <a:prstGeom prst="rect">
              <a:avLst/>
            </a:prstGeom>
          </p:spPr>
        </p:pic>
        <p:pic>
          <p:nvPicPr>
            <p:cNvPr id="12" name="Grafik 11">
              <a:extLst>
                <a:ext uri="{FF2B5EF4-FFF2-40B4-BE49-F238E27FC236}">
                  <a16:creationId xmlns:a16="http://schemas.microsoft.com/office/drawing/2014/main" id="{A2AC6C78-01EC-4F66-9757-824B6DA5C292}"/>
                </a:ext>
              </a:extLst>
            </p:cNvPr>
            <p:cNvPicPr>
              <a:picLocks noChangeAspect="1"/>
            </p:cNvPicPr>
            <p:nvPr/>
          </p:nvPicPr>
          <p:blipFill rotWithShape="1">
            <a:blip r:embed="rId10"/>
            <a:srcRect b="5445"/>
            <a:stretch/>
          </p:blipFill>
          <p:spPr>
            <a:xfrm rot="1225328">
              <a:off x="848543" y="2332922"/>
              <a:ext cx="1089925" cy="1986157"/>
            </a:xfrm>
            <a:prstGeom prst="rect">
              <a:avLst/>
            </a:prstGeom>
          </p:spPr>
        </p:pic>
      </p:grpSp>
      <p:sp>
        <p:nvSpPr>
          <p:cNvPr id="39" name="Textfeld 38">
            <a:extLst>
              <a:ext uri="{FF2B5EF4-FFF2-40B4-BE49-F238E27FC236}">
                <a16:creationId xmlns:a16="http://schemas.microsoft.com/office/drawing/2014/main" id="{206A5B5B-3112-4D7B-9CB6-8D669AD48C76}"/>
              </a:ext>
            </a:extLst>
          </p:cNvPr>
          <p:cNvSpPr txBox="1"/>
          <p:nvPr/>
        </p:nvSpPr>
        <p:spPr>
          <a:xfrm>
            <a:off x="4793799" y="3000814"/>
            <a:ext cx="1704905" cy="261610"/>
          </a:xfrm>
          <a:prstGeom prst="rect">
            <a:avLst/>
          </a:prstGeom>
          <a:noFill/>
        </p:spPr>
        <p:txBody>
          <a:bodyPr wrap="square" rtlCol="0">
            <a:spAutoFit/>
          </a:bodyPr>
          <a:lstStyle/>
          <a:p>
            <a:pPr algn="ctr"/>
            <a:r>
              <a:rPr lang="de-DE" sz="1100" dirty="0">
                <a:solidFill>
                  <a:schemeClr val="tx1"/>
                </a:solidFill>
                <a:latin typeface="Raleway" panose="020B0604020202020204" charset="0"/>
              </a:rPr>
              <a:t>Zoneninformation</a:t>
            </a:r>
          </a:p>
        </p:txBody>
      </p:sp>
      <p:cxnSp>
        <p:nvCxnSpPr>
          <p:cNvPr id="40" name="Gerade Verbindung mit Pfeil 39">
            <a:extLst>
              <a:ext uri="{FF2B5EF4-FFF2-40B4-BE49-F238E27FC236}">
                <a16:creationId xmlns:a16="http://schemas.microsoft.com/office/drawing/2014/main" id="{0FEBA557-8D15-42DB-9472-1EC646184CD6}"/>
              </a:ext>
            </a:extLst>
          </p:cNvPr>
          <p:cNvCxnSpPr/>
          <p:nvPr/>
        </p:nvCxnSpPr>
        <p:spPr>
          <a:xfrm flipH="1" flipV="1">
            <a:off x="4916726" y="3264790"/>
            <a:ext cx="1440000" cy="0"/>
          </a:xfrm>
          <a:prstGeom prst="straightConnector1">
            <a:avLst/>
          </a:prstGeom>
          <a:ln w="28575">
            <a:solidFill>
              <a:schemeClr val="bg2"/>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41" name="Grafik 40">
            <a:extLst>
              <a:ext uri="{FF2B5EF4-FFF2-40B4-BE49-F238E27FC236}">
                <a16:creationId xmlns:a16="http://schemas.microsoft.com/office/drawing/2014/main" id="{3821F693-C84A-4601-9EF6-3586CF21C31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8345" b="94213" l="5806" r="97630">
                        <a14:foregroundMark x1="27671" y1="94308" x2="65640" y2="95828"/>
                        <a14:foregroundMark x1="75057" y1="94892" x2="77284" y2="94670"/>
                        <a14:foregroundMark x1="74308" y1="94966" x2="74945" y2="94903"/>
                        <a14:foregroundMark x1="72050" y1="95191" x2="72552" y2="95141"/>
                        <a14:foregroundMark x1="70842" y1="95310" x2="71047" y2="95290"/>
                        <a14:foregroundMark x1="68960" y1="95498" x2="69461" y2="95448"/>
                        <a14:foregroundMark x1="66952" y1="95697" x2="67203" y2="95672"/>
                        <a14:foregroundMark x1="65640" y1="95828" x2="66199" y2="95772"/>
                        <a14:foregroundMark x1="88226" y1="95706" x2="87681" y2="96428"/>
                        <a14:foregroundMark x1="65806" y1="96472" x2="24853" y2="95652"/>
                        <a14:foregroundMark x1="66744" y1="96491" x2="66509" y2="96486"/>
                        <a14:foregroundMark x1="68853" y1="96533" x2="68385" y2="96524"/>
                        <a14:foregroundMark x1="70334" y1="96563" x2="70142" y2="96559"/>
                        <a14:foregroundMark x1="71739" y1="96591" x2="71271" y2="96582"/>
                        <a14:foregroundMark x1="75939" y1="96676" x2="73738" y2="96631"/>
                        <a14:foregroundMark x1="76250" y1="96682" x2="76058" y2="96678"/>
                        <a14:foregroundMark x1="78066" y1="96718" x2="77755" y2="96712"/>
                        <a14:foregroundMark x1="78647" y1="96730" x2="78300" y2="96723"/>
                        <a14:foregroundMark x1="79941" y1="96756" x2="79749" y2="96752"/>
                        <a14:foregroundMark x1="80415" y1="96765" x2="80175" y2="96760"/>
                        <a14:foregroundMark x1="27493" y1="93158" x2="29739" y2="94347"/>
                        <a14:foregroundMark x1="25561" y1="92136" x2="26917" y2="92854"/>
                        <a14:foregroundMark x1="29739" y1="94347" x2="37441" y2="91925"/>
                        <a14:backgroundMark x1="52014" y1="12921" x2="52014" y2="12921"/>
                        <a14:backgroundMark x1="96445" y1="89771" x2="95142" y2="89367"/>
                        <a14:backgroundMark x1="97038" y1="90983" x2="97038" y2="90983"/>
                        <a14:backgroundMark x1="95972" y1="91386" x2="95972" y2="91386"/>
                        <a14:backgroundMark x1="97867" y1="91655" x2="97867" y2="91655"/>
                        <a14:backgroundMark x1="95972" y1="91386" x2="95972" y2="91117"/>
                        <a14:backgroundMark x1="97393" y1="90983" x2="97867" y2="91521"/>
                        <a14:backgroundMark x1="96327" y1="90848" x2="96919" y2="91925"/>
                        <a14:backgroundMark x1="95853" y1="91117" x2="96209" y2="91790"/>
                        <a14:backgroundMark x1="96090" y1="91925" x2="96564" y2="92328"/>
                        <a14:backgroundMark x1="86256" y1="97039" x2="87915" y2="97039"/>
                        <a14:backgroundMark x1="88033" y1="97039" x2="85071" y2="97174"/>
                        <a14:backgroundMark x1="85308" y1="97039" x2="83531" y2="97039"/>
                        <a14:backgroundMark x1="83768" y1="97039" x2="80569" y2="97039"/>
                        <a14:backgroundMark x1="70142" y1="96904" x2="71090" y2="96904"/>
                        <a14:backgroundMark x1="71564" y1="96904" x2="73223" y2="96904"/>
                        <a14:backgroundMark x1="76066" y1="97039" x2="77725" y2="96770"/>
                        <a14:backgroundMark x1="78555" y1="96904" x2="79739" y2="96770"/>
                        <a14:backgroundMark x1="77962" y1="96904" x2="78199" y2="96904"/>
                        <a14:backgroundMark x1="79858" y1="96904" x2="80095" y2="96904"/>
                        <a14:backgroundMark x1="80332" y1="96904" x2="80332" y2="96904"/>
                        <a14:backgroundMark x1="78318" y1="96904" x2="78318" y2="96904"/>
                        <a14:backgroundMark x1="76185" y1="96904" x2="76066" y2="96904"/>
                        <a14:backgroundMark x1="75118" y1="97174" x2="75118" y2="97174"/>
                        <a14:backgroundMark x1="75118" y1="96904" x2="75118" y2="96904"/>
                        <a14:backgroundMark x1="75474" y1="96770" x2="75474" y2="96770"/>
                        <a14:backgroundMark x1="75829" y1="96770" x2="75829" y2="96770"/>
                        <a14:backgroundMark x1="75118" y1="96904" x2="75118" y2="96904"/>
                        <a14:backgroundMark x1="75237" y1="96904" x2="75237" y2="96904"/>
                        <a14:backgroundMark x1="74882" y1="97039" x2="74882" y2="97039"/>
                        <a14:backgroundMark x1="74171" y1="96904" x2="74171" y2="96904"/>
                        <a14:backgroundMark x1="73934" y1="96770" x2="73934" y2="96770"/>
                        <a14:backgroundMark x1="74526" y1="96770" x2="74526" y2="96770"/>
                        <a14:backgroundMark x1="74763" y1="96770" x2="74763" y2="96770"/>
                        <a14:backgroundMark x1="74763" y1="96770" x2="74763" y2="96770"/>
                        <a14:backgroundMark x1="73815" y1="96770" x2="73697" y2="96770"/>
                        <a14:backgroundMark x1="73578" y1="96770" x2="73460" y2="96770"/>
                        <a14:backgroundMark x1="71327" y1="96770" x2="71327" y2="96770"/>
                        <a14:backgroundMark x1="69550" y1="96770" x2="69550" y2="96770"/>
                        <a14:backgroundMark x1="69076" y1="96770" x2="69076" y2="96770"/>
                        <a14:backgroundMark x1="68720" y1="96770" x2="68720" y2="96770"/>
                        <a14:backgroundMark x1="68483" y1="96770" x2="68483" y2="96770"/>
                        <a14:backgroundMark x1="68246" y1="96770" x2="68128" y2="96770"/>
                        <a14:backgroundMark x1="67891" y1="96770" x2="67891" y2="96770"/>
                        <a14:backgroundMark x1="67417" y1="96770" x2="67417" y2="96770"/>
                        <a14:backgroundMark x1="67062" y1="96770" x2="67062" y2="96770"/>
                        <a14:backgroundMark x1="66232" y1="96770" x2="66232" y2="96770"/>
                        <a14:backgroundMark x1="65640" y1="96770" x2="66351" y2="96770"/>
                        <a14:backgroundMark x1="66588" y1="96770" x2="68246" y2="96770"/>
                        <a14:backgroundMark x1="68720" y1="96770" x2="70024" y2="96770"/>
                        <a14:backgroundMark x1="39929" y1="21669" x2="43720" y2="20861"/>
                        <a14:backgroundMark x1="43720" y1="20861" x2="44905" y2="20188"/>
                        <a14:backgroundMark x1="44905" y1="20188" x2="51303" y2="18977"/>
                        <a14:backgroundMark x1="51303" y1="18977" x2="54028" y2="18977"/>
                        <a14:backgroundMark x1="54028" y1="18977" x2="57820" y2="20458"/>
                        <a14:backgroundMark x1="57820" y1="20458" x2="59242" y2="20054"/>
                        <a14:backgroundMark x1="59242" y1="20054" x2="59360" y2="16824"/>
                        <a14:backgroundMark x1="59360" y1="16824" x2="56161" y2="6864"/>
                        <a14:backgroundMark x1="56161" y1="6864" x2="52607" y2="2423"/>
                        <a14:backgroundMark x1="52607" y1="2423" x2="50237" y2="1884"/>
                        <a14:backgroundMark x1="50237" y1="1884" x2="47986" y2="3634"/>
                        <a14:backgroundMark x1="47986" y1="3634" x2="45735" y2="6191"/>
                        <a14:backgroundMark x1="45735" y1="6191" x2="39810" y2="21265"/>
                        <a14:backgroundMark x1="39810" y1="21265" x2="39810" y2="21669"/>
                        <a14:backgroundMark x1="47275" y1="7537" x2="52607" y2="7537"/>
                        <a14:backgroundMark x1="52607" y1="7537" x2="53791" y2="8210"/>
                        <a14:backgroundMark x1="53791" y1="8210" x2="54028" y2="9690"/>
                        <a14:backgroundMark x1="54028" y1="9690" x2="53081" y2="10767"/>
                        <a14:backgroundMark x1="53081" y1="10767" x2="47986" y2="11171"/>
                        <a14:backgroundMark x1="47986" y1="11171" x2="46564" y2="10229"/>
                        <a14:backgroundMark x1="46564" y1="10229" x2="46090" y2="8614"/>
                        <a14:backgroundMark x1="46090" y1="8614" x2="47038" y2="7402"/>
                        <a14:backgroundMark x1="47038" y1="7402" x2="48104" y2="7402"/>
                        <a14:backgroundMark x1="31043" y1="39031" x2="34597" y2="44818"/>
                        <a14:backgroundMark x1="34597" y1="44818" x2="36848" y2="46568"/>
                        <a14:backgroundMark x1="36848" y1="46568" x2="36374" y2="47914"/>
                        <a14:backgroundMark x1="36374" y1="47914" x2="34834" y2="50067"/>
                        <a14:backgroundMark x1="34834" y1="50067" x2="33412" y2="53028"/>
                        <a14:backgroundMark x1="33412" y1="53028" x2="27844" y2="58816"/>
                        <a14:backgroundMark x1="27844" y1="58816" x2="27725" y2="56797"/>
                        <a14:backgroundMark x1="27725" y1="56797" x2="28910" y2="51009"/>
                        <a14:backgroundMark x1="28910" y1="51009" x2="28555" y2="42530"/>
                        <a14:backgroundMark x1="28555" y1="42530" x2="30924" y2="39166"/>
                        <a14:backgroundMark x1="20972" y1="55989" x2="22038" y2="55047"/>
                        <a14:backgroundMark x1="22038" y1="55047" x2="24408" y2="53970"/>
                        <a14:backgroundMark x1="24408" y1="53970" x2="25592" y2="54105"/>
                        <a14:backgroundMark x1="25592" y1="54105" x2="27488" y2="56258"/>
                        <a14:backgroundMark x1="27488" y1="56258" x2="28791" y2="58816"/>
                        <a14:backgroundMark x1="28791" y1="58816" x2="27488" y2="61373"/>
                        <a14:backgroundMark x1="27488" y1="61373" x2="27370" y2="62853"/>
                        <a14:backgroundMark x1="27370" y1="62853" x2="29502" y2="66487"/>
                        <a14:backgroundMark x1="29502" y1="66487" x2="31398" y2="68506"/>
                        <a14:backgroundMark x1="31398" y1="68506" x2="32227" y2="69717"/>
                        <a14:backgroundMark x1="32227" y1="69717" x2="31043" y2="68910"/>
                        <a14:backgroundMark x1="31043" y1="68910" x2="29858" y2="68641"/>
                        <a14:backgroundMark x1="29858" y1="68641" x2="29621" y2="70390"/>
                        <a14:backgroundMark x1="29621" y1="70390" x2="28673" y2="69448"/>
                        <a14:backgroundMark x1="28673" y1="69448" x2="28199" y2="70659"/>
                        <a14:backgroundMark x1="28199" y1="70659" x2="27962" y2="74293"/>
                        <a14:backgroundMark x1="27962" y1="74293" x2="28436" y2="75774"/>
                        <a14:backgroundMark x1="28436" y1="75774" x2="27014" y2="76985"/>
                        <a14:backgroundMark x1="27014" y1="76985" x2="15995" y2="74966"/>
                        <a14:backgroundMark x1="15995" y1="74966" x2="14692" y2="74024"/>
                        <a14:backgroundMark x1="14692" y1="74024" x2="16351" y2="62988"/>
                        <a14:backgroundMark x1="16351" y1="62988" x2="20142" y2="55316"/>
                        <a14:backgroundMark x1="20142" y1="55316" x2="20972" y2="55451"/>
                        <a14:backgroundMark x1="28199" y1="74428" x2="29739" y2="77254"/>
                        <a14:backgroundMark x1="29739" y1="77254" x2="30924" y2="78331"/>
                        <a14:backgroundMark x1="30924" y1="78331" x2="35664" y2="80619"/>
                        <a14:backgroundMark x1="35664" y1="80619" x2="36967" y2="80215"/>
                        <a14:backgroundMark x1="36967" y1="80215" x2="39218" y2="78735"/>
                        <a14:backgroundMark x1="39218" y1="78735" x2="41351" y2="76985"/>
                        <a14:backgroundMark x1="41351" y1="76985" x2="41351" y2="78466"/>
                        <a14:backgroundMark x1="41351" y1="78466" x2="40758" y2="81157"/>
                        <a14:backgroundMark x1="40758" y1="81157" x2="38744" y2="83176"/>
                        <a14:backgroundMark x1="38744" y1="83176" x2="35190" y2="85195"/>
                        <a14:backgroundMark x1="35190" y1="85195" x2="19313" y2="81830"/>
                        <a14:backgroundMark x1="19313" y1="81830" x2="13863" y2="79408"/>
                        <a14:backgroundMark x1="13863" y1="79408" x2="12796" y2="77389"/>
                        <a14:backgroundMark x1="12796" y1="77389" x2="12441" y2="75370"/>
                        <a14:backgroundMark x1="12441" y1="75370" x2="13152" y2="73755"/>
                        <a14:backgroundMark x1="13152" y1="73755" x2="14336" y2="72948"/>
                        <a14:backgroundMark x1="14336" y1="72948" x2="17536" y2="72409"/>
                        <a14:backgroundMark x1="17536" y1="72409" x2="26422" y2="72813"/>
                        <a14:backgroundMark x1="26422" y1="72813" x2="28318" y2="74563"/>
                        <a14:backgroundMark x1="24171" y1="83580" x2="22275" y2="85195"/>
                        <a14:backgroundMark x1="22275" y1="85195" x2="20616" y2="88156"/>
                        <a14:backgroundMark x1="20616" y1="88156" x2="20616" y2="89233"/>
                        <a14:backgroundMark x1="20616" y1="89233" x2="21682" y2="89906"/>
                        <a14:backgroundMark x1="21682" y1="89906" x2="21919" y2="90848"/>
                        <a14:backgroundMark x1="21919" y1="90848" x2="21919" y2="91925"/>
                        <a14:backgroundMark x1="21919" y1="91925" x2="20616" y2="92463"/>
                        <a14:backgroundMark x1="20616" y1="92463" x2="16588" y2="91655"/>
                        <a14:backgroundMark x1="16588" y1="91655" x2="17773" y2="91386"/>
                        <a14:backgroundMark x1="17773" y1="91386" x2="20735" y2="96231"/>
                        <a14:backgroundMark x1="20735" y1="96231" x2="21682" y2="99058"/>
                        <a14:backgroundMark x1="21682" y1="99058" x2="22512" y2="99192"/>
                        <a14:backgroundMark x1="22512" y1="99192" x2="22393" y2="97308"/>
                        <a14:backgroundMark x1="22393" y1="97308" x2="21327" y2="93943"/>
                        <a14:backgroundMark x1="21327" y1="93943" x2="21327" y2="91386"/>
                        <a14:backgroundMark x1="21327" y1="91386" x2="22038" y2="91117"/>
                        <a14:backgroundMark x1="22038" y1="91117" x2="23460" y2="93540"/>
                        <a14:backgroundMark x1="23460" y1="93540" x2="23815" y2="95828"/>
                        <a14:backgroundMark x1="23815" y1="95828" x2="23460" y2="96904"/>
                        <a14:backgroundMark x1="23460" y1="96904" x2="22512" y2="98250"/>
                        <a14:backgroundMark x1="22512" y1="98250" x2="20853" y2="99058"/>
                        <a14:backgroundMark x1="20853" y1="99058" x2="18602" y2="99327"/>
                        <a14:backgroundMark x1="18602" y1="99327" x2="4858" y2="95020"/>
                        <a14:backgroundMark x1="4858" y1="95020" x2="2370" y2="95155"/>
                        <a14:backgroundMark x1="2370" y1="95155" x2="1422" y2="94347"/>
                        <a14:backgroundMark x1="1422" y1="94347" x2="829" y2="91521"/>
                        <a14:backgroundMark x1="829" y1="91521" x2="1777" y2="88560"/>
                        <a14:backgroundMark x1="1777" y1="88560" x2="11256" y2="76178"/>
                        <a14:backgroundMark x1="11256" y1="76178" x2="13033" y2="74832"/>
                        <a14:backgroundMark x1="13033" y1="74832" x2="14218" y2="74563"/>
                        <a14:backgroundMark x1="14218" y1="74563" x2="15403" y2="74697"/>
                        <a14:backgroundMark x1="15403" y1="74697" x2="19787" y2="77793"/>
                        <a14:backgroundMark x1="19787" y1="77793" x2="20853" y2="79677"/>
                        <a14:backgroundMark x1="11848" y1="75101" x2="16114" y2="77254"/>
                        <a14:backgroundMark x1="16114" y1="77254" x2="19787" y2="83580"/>
                        <a14:backgroundMark x1="19787" y1="83580" x2="20379" y2="86137"/>
                        <a14:backgroundMark x1="20379" y1="86137" x2="19905" y2="97443"/>
                        <a14:backgroundMark x1="19905" y1="97443" x2="16825" y2="99192"/>
                        <a14:backgroundMark x1="16825" y1="99192" x2="12796" y2="99192"/>
                        <a14:backgroundMark x1="12796" y1="99192" x2="7109" y2="97443"/>
                        <a14:backgroundMark x1="7109" y1="97443" x2="6043" y2="97443"/>
                        <a14:backgroundMark x1="6043" y1="97443" x2="4147" y2="96501"/>
                        <a14:backgroundMark x1="4147" y1="96501" x2="3436" y2="92598"/>
                        <a14:backgroundMark x1="3436" y1="92598" x2="3791" y2="86945"/>
                        <a14:backgroundMark x1="3791" y1="86945" x2="6043" y2="82100"/>
                        <a14:backgroundMark x1="6043" y1="82100" x2="11374" y2="76581"/>
                        <a14:backgroundMark x1="11374" y1="76581" x2="11848" y2="75505"/>
                        <a14:backgroundMark x1="11848" y1="75505" x2="13152" y2="74293"/>
                        <a14:backgroundMark x1="11493" y1="74563" x2="13152" y2="76581"/>
                        <a14:backgroundMark x1="13152" y1="76581" x2="13981" y2="79542"/>
                        <a14:backgroundMark x1="13981" y1="79542" x2="13270" y2="83311"/>
                        <a14:backgroundMark x1="13270" y1="83311" x2="8057" y2="87079"/>
                        <a14:backgroundMark x1="8057" y1="87079" x2="7109" y2="85195"/>
                        <a14:backgroundMark x1="7109" y1="85195" x2="6517" y2="76985"/>
                        <a14:backgroundMark x1="6517" y1="76985" x2="13981" y2="73217"/>
                        <a14:backgroundMark x1="13981" y1="73217" x2="14455" y2="73217"/>
                        <a14:backgroundMark x1="9360" y1="83715" x2="11256" y2="84253"/>
                        <a14:backgroundMark x1="11256" y1="84253" x2="14455" y2="91252"/>
                        <a14:backgroundMark x1="14455" y1="91252" x2="14336" y2="92059"/>
                        <a14:backgroundMark x1="14336" y1="92059" x2="12796" y2="92059"/>
                        <a14:backgroundMark x1="12796" y1="92059" x2="9834" y2="90040"/>
                        <a14:backgroundMark x1="9834" y1="90040" x2="7583" y2="86810"/>
                        <a14:backgroundMark x1="7583" y1="86810" x2="7109" y2="84926"/>
                        <a14:backgroundMark x1="7109" y1="84926" x2="7227" y2="83984"/>
                        <a14:backgroundMark x1="7227" y1="83984" x2="7227" y2="83984"/>
                        <a14:backgroundMark x1="4384" y1="84118" x2="6517" y2="85061"/>
                        <a14:backgroundMark x1="6517" y1="85061" x2="9953" y2="89233"/>
                        <a14:backgroundMark x1="9953" y1="89233" x2="10308" y2="90579"/>
                        <a14:backgroundMark x1="10308" y1="90579" x2="10308" y2="92059"/>
                        <a14:backgroundMark x1="10308" y1="92059" x2="8175" y2="92598"/>
                        <a14:backgroundMark x1="8175" y1="92598" x2="6043" y2="91655"/>
                        <a14:backgroundMark x1="6043" y1="91655" x2="4265" y2="89502"/>
                        <a14:backgroundMark x1="4265" y1="89502" x2="3555" y2="85599"/>
                        <a14:backgroundMark x1="3555" y1="85599" x2="3791" y2="83042"/>
                        <a14:backgroundMark x1="3791" y1="83042" x2="4739" y2="82234"/>
                        <a14:backgroundMark x1="4739" y1="82234" x2="5332" y2="82100"/>
                        <a14:backgroundMark x1="68839" y1="37012" x2="63033" y2="44549"/>
                        <a14:backgroundMark x1="63033" y1="44549" x2="60190" y2="45491"/>
                        <a14:backgroundMark x1="60190" y1="45491" x2="60782" y2="46433"/>
                        <a14:backgroundMark x1="60782" y1="46433" x2="62559" y2="47510"/>
                        <a14:backgroundMark x1="62559" y1="47510" x2="73815" y2="60162"/>
                        <a14:backgroundMark x1="73815" y1="60162" x2="74052" y2="61238"/>
                        <a14:backgroundMark x1="74052" y1="61238" x2="73815" y2="62450"/>
                        <a14:backgroundMark x1="73815" y1="62450" x2="71327" y2="68641"/>
                        <a14:backgroundMark x1="71327" y1="68641" x2="69668" y2="70256"/>
                        <a14:backgroundMark x1="69668" y1="70256" x2="70379" y2="71063"/>
                        <a14:backgroundMark x1="70379" y1="71063" x2="72275" y2="71198"/>
                        <a14:backgroundMark x1="72275" y1="71198" x2="72275" y2="73217"/>
                        <a14:backgroundMark x1="72275" y1="73217" x2="72986" y2="73217"/>
                        <a14:backgroundMark x1="72986" y1="73217" x2="73815" y2="73217"/>
                        <a14:backgroundMark x1="73815" y1="73217" x2="74052" y2="74293"/>
                        <a14:backgroundMark x1="74052" y1="74293" x2="73934" y2="75639"/>
                        <a14:backgroundMark x1="73934" y1="75639" x2="70024" y2="80888"/>
                        <a14:backgroundMark x1="70024" y1="80888" x2="69431" y2="81427"/>
                        <a14:backgroundMark x1="69431" y1="81427" x2="67536" y2="82100"/>
                        <a14:backgroundMark x1="67536" y1="82100" x2="67180" y2="83042"/>
                        <a14:backgroundMark x1="67180" y1="83042" x2="67417" y2="85195"/>
                        <a14:backgroundMark x1="67417" y1="85195" x2="67299" y2="87618"/>
                        <a14:backgroundMark x1="67299" y1="87618" x2="68483" y2="88560"/>
                        <a14:backgroundMark x1="68483" y1="88560" x2="74645" y2="89233"/>
                        <a14:backgroundMark x1="74645" y1="89233" x2="78318" y2="90175"/>
                        <a14:backgroundMark x1="78318" y1="90175" x2="81161" y2="90713"/>
                        <a14:backgroundMark x1="81161" y1="90713" x2="85308" y2="91790"/>
                        <a14:backgroundMark x1="85308" y1="91790" x2="96445" y2="91925"/>
                        <a14:backgroundMark x1="96445" y1="91925" x2="97630" y2="91925"/>
                        <a14:backgroundMark x1="97630" y1="91925" x2="97867" y2="90310"/>
                        <a14:backgroundMark x1="97867" y1="90310" x2="86848" y2="57604"/>
                        <a14:backgroundMark x1="86848" y1="57604" x2="75000" y2="40377"/>
                        <a14:backgroundMark x1="75000" y1="40377" x2="71445" y2="37416"/>
                        <a14:backgroundMark x1="71445" y1="37416" x2="71090" y2="37281"/>
                        <a14:backgroundMark x1="64100" y1="43607" x2="70024" y2="44011"/>
                        <a14:backgroundMark x1="70024" y1="44011" x2="67417" y2="44818"/>
                        <a14:backgroundMark x1="67417" y1="44818" x2="65640" y2="44818"/>
                        <a14:backgroundMark x1="65640" y1="44818" x2="64336" y2="44145"/>
                        <a14:backgroundMark x1="64336" y1="44145" x2="64455" y2="44011"/>
                        <a14:backgroundMark x1="73934" y1="54105" x2="76777" y2="56124"/>
                        <a14:backgroundMark x1="76777" y1="56124" x2="78318" y2="58277"/>
                        <a14:backgroundMark x1="78318" y1="58277" x2="78791" y2="59489"/>
                        <a14:backgroundMark x1="78791" y1="59489" x2="78910" y2="61777"/>
                        <a14:backgroundMark x1="78910" y1="61777" x2="77725" y2="61507"/>
                        <a14:backgroundMark x1="77725" y1="61507" x2="75592" y2="59354"/>
                        <a14:backgroundMark x1="75592" y1="59354" x2="75118" y2="55451"/>
                        <a14:backgroundMark x1="75118" y1="55451" x2="75118" y2="54374"/>
                        <a14:backgroundMark x1="75118" y1="54374" x2="75592" y2="53297"/>
                        <a14:backgroundMark x1="75592" y1="53297" x2="76185" y2="52759"/>
                        <a14:backgroundMark x1="81517" y1="78869" x2="82346" y2="75236"/>
                        <a14:backgroundMark x1="82346" y1="75236" x2="84597" y2="70929"/>
                        <a14:backgroundMark x1="84597" y1="70929" x2="86848" y2="69179"/>
                        <a14:backgroundMark x1="86848" y1="69179" x2="87796" y2="69179"/>
                        <a14:backgroundMark x1="87796" y1="69179" x2="89218" y2="71467"/>
                        <a14:backgroundMark x1="89218" y1="71467" x2="90047" y2="74966"/>
                        <a14:backgroundMark x1="90047" y1="74966" x2="89692" y2="76581"/>
                        <a14:backgroundMark x1="89692" y1="76581" x2="87796" y2="77927"/>
                        <a14:backgroundMark x1="87796" y1="77927" x2="85071" y2="78331"/>
                        <a14:backgroundMark x1="85071" y1="78331" x2="83886" y2="77793"/>
                        <a14:backgroundMark x1="83886" y1="77793" x2="81398" y2="72948"/>
                        <a14:backgroundMark x1="81398" y1="72948" x2="81991" y2="72813"/>
                        <a14:backgroundMark x1="75711" y1="58277" x2="77014" y2="65680"/>
                        <a14:backgroundMark x1="77014" y1="65680" x2="77962" y2="67429"/>
                        <a14:backgroundMark x1="77962" y1="67429" x2="79384" y2="68641"/>
                        <a14:backgroundMark x1="79384" y1="68641" x2="80569" y2="69179"/>
                        <a14:backgroundMark x1="80569" y1="69179" x2="82820" y2="69179"/>
                        <a14:backgroundMark x1="82820" y1="69179" x2="84360" y2="68237"/>
                        <a14:backgroundMark x1="84360" y1="68237" x2="84716" y2="65007"/>
                        <a14:backgroundMark x1="84716" y1="65007" x2="83886" y2="61373"/>
                        <a14:backgroundMark x1="83886" y1="61373" x2="82227" y2="59489"/>
                        <a14:backgroundMark x1="82227" y1="59489" x2="77251" y2="57201"/>
                        <a14:backgroundMark x1="77251" y1="57201" x2="76303" y2="58143"/>
                        <a14:backgroundMark x1="76303" y1="58143" x2="76066" y2="58816"/>
                        <a14:backgroundMark x1="75948" y1="72005" x2="78436" y2="73351"/>
                        <a14:backgroundMark x1="78436" y1="73351" x2="79502" y2="75101"/>
                        <a14:backgroundMark x1="79502" y1="75101" x2="79739" y2="79408"/>
                        <a14:backgroundMark x1="79739" y1="79408" x2="79502" y2="80754"/>
                        <a14:backgroundMark x1="79502" y1="80754" x2="78199" y2="81965"/>
                        <a14:backgroundMark x1="78199" y1="81965" x2="77014" y2="82369"/>
                        <a14:backgroundMark x1="77014" y1="82369" x2="76066" y2="82369"/>
                        <a14:backgroundMark x1="76066" y1="82369" x2="75118" y2="81427"/>
                        <a14:backgroundMark x1="75118" y1="81427" x2="74645" y2="80485"/>
                        <a14:backgroundMark x1="74645" y1="80485" x2="74171" y2="76312"/>
                        <a14:backgroundMark x1="74171" y1="76312" x2="74171" y2="75505"/>
                        <a14:backgroundMark x1="74171" y1="75505" x2="75474" y2="73486"/>
                        <a14:backgroundMark x1="75474" y1="73486" x2="76777" y2="72544"/>
                        <a14:backgroundMark x1="76777" y1="72544" x2="78555" y2="72140"/>
                        <a14:backgroundMark x1="78555" y1="72140" x2="79502" y2="73217"/>
                        <a14:backgroundMark x1="79502" y1="73217" x2="79502" y2="73217"/>
                        <a14:backgroundMark x1="79739" y1="78869" x2="80569" y2="77793"/>
                        <a14:backgroundMark x1="80569" y1="77793" x2="86374" y2="76985"/>
                        <a14:backgroundMark x1="86374" y1="76985" x2="88863" y2="76985"/>
                        <a14:backgroundMark x1="88863" y1="76985" x2="90758" y2="78331"/>
                        <a14:backgroundMark x1="90758" y1="78331" x2="92773" y2="81292"/>
                        <a14:backgroundMark x1="92773" y1="81292" x2="93009" y2="82100"/>
                        <a14:backgroundMark x1="93009" y1="82100" x2="92654" y2="86406"/>
                        <a14:backgroundMark x1="92654" y1="86406" x2="91943" y2="87618"/>
                        <a14:backgroundMark x1="91943" y1="87618" x2="90166" y2="88156"/>
                        <a14:backgroundMark x1="90166" y1="88156" x2="85664" y2="88156"/>
                        <a14:backgroundMark x1="85664" y1="88156" x2="82820" y2="86676"/>
                        <a14:backgroundMark x1="82820" y1="86676" x2="81043" y2="85061"/>
                        <a14:backgroundMark x1="81043" y1="85061" x2="80095" y2="83580"/>
                        <a14:backgroundMark x1="80095" y1="83580" x2="79621" y2="81965"/>
                        <a14:backgroundMark x1="79621" y1="81965" x2="79502" y2="80619"/>
                        <a14:backgroundMark x1="79502" y1="80619" x2="81872" y2="76581"/>
                        <a14:backgroundMark x1="81872" y1="76581" x2="82820" y2="76447"/>
                        <a14:backgroundMark x1="82820" y1="76447" x2="82820" y2="76447"/>
                        <a14:backgroundMark x1="48104" y1="85061" x2="47038" y2="85464"/>
                        <a14:backgroundMark x1="47038" y1="85464" x2="46327" y2="84118"/>
                        <a14:backgroundMark x1="46327" y1="84118" x2="46327" y2="83042"/>
                        <a14:backgroundMark x1="46327" y1="83042" x2="47156" y2="82907"/>
                        <a14:backgroundMark x1="47156" y1="82907" x2="47986" y2="83445"/>
                        <a14:backgroundMark x1="47986" y1="83445" x2="48104" y2="84791"/>
                      </a14:backgroundRemoval>
                    </a14:imgEffect>
                  </a14:imgLayer>
                </a14:imgProps>
              </a:ext>
            </a:extLst>
          </a:blip>
          <a:srcRect b="3942"/>
          <a:stretch/>
        </p:blipFill>
        <p:spPr>
          <a:xfrm>
            <a:off x="-111099" y="-76102"/>
            <a:ext cx="1050977" cy="888743"/>
          </a:xfrm>
          <a:prstGeom prst="rect">
            <a:avLst/>
          </a:prstGeom>
        </p:spPr>
      </p:pic>
      <p:pic>
        <p:nvPicPr>
          <p:cNvPr id="42" name="Grafik 41">
            <a:extLst>
              <a:ext uri="{FF2B5EF4-FFF2-40B4-BE49-F238E27FC236}">
                <a16:creationId xmlns:a16="http://schemas.microsoft.com/office/drawing/2014/main" id="{C9AFA066-7028-44E2-90B8-EC9C04229D4B}"/>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8345" b="94213" l="5806" r="97630">
                        <a14:foregroundMark x1="27671" y1="94308" x2="65640" y2="95828"/>
                        <a14:foregroundMark x1="75057" y1="94892" x2="77284" y2="94670"/>
                        <a14:foregroundMark x1="74308" y1="94966" x2="74945" y2="94903"/>
                        <a14:foregroundMark x1="72050" y1="95191" x2="72552" y2="95141"/>
                        <a14:foregroundMark x1="70842" y1="95310" x2="71047" y2="95290"/>
                        <a14:foregroundMark x1="68960" y1="95498" x2="69461" y2="95448"/>
                        <a14:foregroundMark x1="66952" y1="95697" x2="67203" y2="95672"/>
                        <a14:foregroundMark x1="65640" y1="95828" x2="66199" y2="95772"/>
                        <a14:foregroundMark x1="88226" y1="95706" x2="87681" y2="96428"/>
                        <a14:foregroundMark x1="65806" y1="96472" x2="24853" y2="95652"/>
                        <a14:foregroundMark x1="66744" y1="96491" x2="66509" y2="96486"/>
                        <a14:foregroundMark x1="68853" y1="96533" x2="68385" y2="96524"/>
                        <a14:foregroundMark x1="70334" y1="96563" x2="70142" y2="96559"/>
                        <a14:foregroundMark x1="71739" y1="96591" x2="71271" y2="96582"/>
                        <a14:foregroundMark x1="75939" y1="96676" x2="73738" y2="96631"/>
                        <a14:foregroundMark x1="76250" y1="96682" x2="76058" y2="96678"/>
                        <a14:foregroundMark x1="78066" y1="96718" x2="77755" y2="96712"/>
                        <a14:foregroundMark x1="78647" y1="96730" x2="78300" y2="96723"/>
                        <a14:foregroundMark x1="79941" y1="96756" x2="79749" y2="96752"/>
                        <a14:foregroundMark x1="80415" y1="96765" x2="80175" y2="96760"/>
                        <a14:foregroundMark x1="27493" y1="93158" x2="29739" y2="94347"/>
                        <a14:foregroundMark x1="25561" y1="92136" x2="26917" y2="92854"/>
                        <a14:foregroundMark x1="29739" y1="94347" x2="37441" y2="91925"/>
                        <a14:backgroundMark x1="52014" y1="12921" x2="52014" y2="12921"/>
                        <a14:backgroundMark x1="96445" y1="89771" x2="95142" y2="89367"/>
                        <a14:backgroundMark x1="97038" y1="90983" x2="97038" y2="90983"/>
                        <a14:backgroundMark x1="95972" y1="91386" x2="95972" y2="91386"/>
                        <a14:backgroundMark x1="97867" y1="91655" x2="97867" y2="91655"/>
                        <a14:backgroundMark x1="95972" y1="91386" x2="95972" y2="91117"/>
                        <a14:backgroundMark x1="97393" y1="90983" x2="97867" y2="91521"/>
                        <a14:backgroundMark x1="96327" y1="90848" x2="96919" y2="91925"/>
                        <a14:backgroundMark x1="95853" y1="91117" x2="96209" y2="91790"/>
                        <a14:backgroundMark x1="96090" y1="91925" x2="96564" y2="92328"/>
                        <a14:backgroundMark x1="86256" y1="97039" x2="87915" y2="97039"/>
                        <a14:backgroundMark x1="88033" y1="97039" x2="85071" y2="97174"/>
                        <a14:backgroundMark x1="85308" y1="97039" x2="83531" y2="97039"/>
                        <a14:backgroundMark x1="83768" y1="97039" x2="80569" y2="97039"/>
                        <a14:backgroundMark x1="70142" y1="96904" x2="71090" y2="96904"/>
                        <a14:backgroundMark x1="71564" y1="96904" x2="73223" y2="96904"/>
                        <a14:backgroundMark x1="76066" y1="97039" x2="77725" y2="96770"/>
                        <a14:backgroundMark x1="78555" y1="96904" x2="79739" y2="96770"/>
                        <a14:backgroundMark x1="77962" y1="96904" x2="78199" y2="96904"/>
                        <a14:backgroundMark x1="79858" y1="96904" x2="80095" y2="96904"/>
                        <a14:backgroundMark x1="80332" y1="96904" x2="80332" y2="96904"/>
                        <a14:backgroundMark x1="78318" y1="96904" x2="78318" y2="96904"/>
                        <a14:backgroundMark x1="76185" y1="96904" x2="76066" y2="96904"/>
                        <a14:backgroundMark x1="75118" y1="97174" x2="75118" y2="97174"/>
                        <a14:backgroundMark x1="75118" y1="96904" x2="75118" y2="96904"/>
                        <a14:backgroundMark x1="75474" y1="96770" x2="75474" y2="96770"/>
                        <a14:backgroundMark x1="75829" y1="96770" x2="75829" y2="96770"/>
                        <a14:backgroundMark x1="75118" y1="96904" x2="75118" y2="96904"/>
                        <a14:backgroundMark x1="75237" y1="96904" x2="75237" y2="96904"/>
                        <a14:backgroundMark x1="74882" y1="97039" x2="74882" y2="97039"/>
                        <a14:backgroundMark x1="74171" y1="96904" x2="74171" y2="96904"/>
                        <a14:backgroundMark x1="73934" y1="96770" x2="73934" y2="96770"/>
                        <a14:backgroundMark x1="74526" y1="96770" x2="74526" y2="96770"/>
                        <a14:backgroundMark x1="74763" y1="96770" x2="74763" y2="96770"/>
                        <a14:backgroundMark x1="74763" y1="96770" x2="74763" y2="96770"/>
                        <a14:backgroundMark x1="73815" y1="96770" x2="73697" y2="96770"/>
                        <a14:backgroundMark x1="73578" y1="96770" x2="73460" y2="96770"/>
                        <a14:backgroundMark x1="71327" y1="96770" x2="71327" y2="96770"/>
                        <a14:backgroundMark x1="69550" y1="96770" x2="69550" y2="96770"/>
                        <a14:backgroundMark x1="69076" y1="96770" x2="69076" y2="96770"/>
                        <a14:backgroundMark x1="68720" y1="96770" x2="68720" y2="96770"/>
                        <a14:backgroundMark x1="68483" y1="96770" x2="68483" y2="96770"/>
                        <a14:backgroundMark x1="68246" y1="96770" x2="68128" y2="96770"/>
                        <a14:backgroundMark x1="67891" y1="96770" x2="67891" y2="96770"/>
                        <a14:backgroundMark x1="67417" y1="96770" x2="67417" y2="96770"/>
                        <a14:backgroundMark x1="67062" y1="96770" x2="67062" y2="96770"/>
                        <a14:backgroundMark x1="66232" y1="96770" x2="66232" y2="96770"/>
                        <a14:backgroundMark x1="65640" y1="96770" x2="66351" y2="96770"/>
                        <a14:backgroundMark x1="66588" y1="96770" x2="68246" y2="96770"/>
                        <a14:backgroundMark x1="68720" y1="96770" x2="70024" y2="96770"/>
                        <a14:backgroundMark x1="39929" y1="21669" x2="43720" y2="20861"/>
                        <a14:backgroundMark x1="43720" y1="20861" x2="44905" y2="20188"/>
                        <a14:backgroundMark x1="44905" y1="20188" x2="51303" y2="18977"/>
                        <a14:backgroundMark x1="51303" y1="18977" x2="54028" y2="18977"/>
                        <a14:backgroundMark x1="54028" y1="18977" x2="57820" y2="20458"/>
                        <a14:backgroundMark x1="57820" y1="20458" x2="59242" y2="20054"/>
                        <a14:backgroundMark x1="59242" y1="20054" x2="59360" y2="16824"/>
                        <a14:backgroundMark x1="59360" y1="16824" x2="56161" y2="6864"/>
                        <a14:backgroundMark x1="56161" y1="6864" x2="52607" y2="2423"/>
                        <a14:backgroundMark x1="52607" y1="2423" x2="50237" y2="1884"/>
                        <a14:backgroundMark x1="50237" y1="1884" x2="47986" y2="3634"/>
                        <a14:backgroundMark x1="47986" y1="3634" x2="45735" y2="6191"/>
                        <a14:backgroundMark x1="45735" y1="6191" x2="39810" y2="21265"/>
                        <a14:backgroundMark x1="39810" y1="21265" x2="39810" y2="21669"/>
                        <a14:backgroundMark x1="47275" y1="7537" x2="52607" y2="7537"/>
                        <a14:backgroundMark x1="52607" y1="7537" x2="53791" y2="8210"/>
                        <a14:backgroundMark x1="53791" y1="8210" x2="54028" y2="9690"/>
                        <a14:backgroundMark x1="54028" y1="9690" x2="53081" y2="10767"/>
                        <a14:backgroundMark x1="53081" y1="10767" x2="47986" y2="11171"/>
                        <a14:backgroundMark x1="47986" y1="11171" x2="46564" y2="10229"/>
                        <a14:backgroundMark x1="46564" y1="10229" x2="46090" y2="8614"/>
                        <a14:backgroundMark x1="46090" y1="8614" x2="47038" y2="7402"/>
                        <a14:backgroundMark x1="47038" y1="7402" x2="48104" y2="7402"/>
                        <a14:backgroundMark x1="31043" y1="39031" x2="34597" y2="44818"/>
                        <a14:backgroundMark x1="34597" y1="44818" x2="36848" y2="46568"/>
                        <a14:backgroundMark x1="36848" y1="46568" x2="36374" y2="47914"/>
                        <a14:backgroundMark x1="36374" y1="47914" x2="34834" y2="50067"/>
                        <a14:backgroundMark x1="34834" y1="50067" x2="33412" y2="53028"/>
                        <a14:backgroundMark x1="33412" y1="53028" x2="27844" y2="58816"/>
                        <a14:backgroundMark x1="27844" y1="58816" x2="27725" y2="56797"/>
                        <a14:backgroundMark x1="27725" y1="56797" x2="28910" y2="51009"/>
                        <a14:backgroundMark x1="28910" y1="51009" x2="28555" y2="42530"/>
                        <a14:backgroundMark x1="28555" y1="42530" x2="30924" y2="39166"/>
                        <a14:backgroundMark x1="20972" y1="55989" x2="22038" y2="55047"/>
                        <a14:backgroundMark x1="22038" y1="55047" x2="24408" y2="53970"/>
                        <a14:backgroundMark x1="24408" y1="53970" x2="25592" y2="54105"/>
                        <a14:backgroundMark x1="25592" y1="54105" x2="27488" y2="56258"/>
                        <a14:backgroundMark x1="27488" y1="56258" x2="28791" y2="58816"/>
                        <a14:backgroundMark x1="28791" y1="58816" x2="27488" y2="61373"/>
                        <a14:backgroundMark x1="27488" y1="61373" x2="27370" y2="62853"/>
                        <a14:backgroundMark x1="27370" y1="62853" x2="29502" y2="66487"/>
                        <a14:backgroundMark x1="29502" y1="66487" x2="31398" y2="68506"/>
                        <a14:backgroundMark x1="31398" y1="68506" x2="32227" y2="69717"/>
                        <a14:backgroundMark x1="32227" y1="69717" x2="31043" y2="68910"/>
                        <a14:backgroundMark x1="31043" y1="68910" x2="29858" y2="68641"/>
                        <a14:backgroundMark x1="29858" y1="68641" x2="29621" y2="70390"/>
                        <a14:backgroundMark x1="29621" y1="70390" x2="28673" y2="69448"/>
                        <a14:backgroundMark x1="28673" y1="69448" x2="28199" y2="70659"/>
                        <a14:backgroundMark x1="28199" y1="70659" x2="27962" y2="74293"/>
                        <a14:backgroundMark x1="27962" y1="74293" x2="28436" y2="75774"/>
                        <a14:backgroundMark x1="28436" y1="75774" x2="27014" y2="76985"/>
                        <a14:backgroundMark x1="27014" y1="76985" x2="15995" y2="74966"/>
                        <a14:backgroundMark x1="15995" y1="74966" x2="14692" y2="74024"/>
                        <a14:backgroundMark x1="14692" y1="74024" x2="16351" y2="62988"/>
                        <a14:backgroundMark x1="16351" y1="62988" x2="20142" y2="55316"/>
                        <a14:backgroundMark x1="20142" y1="55316" x2="20972" y2="55451"/>
                        <a14:backgroundMark x1="28199" y1="74428" x2="29739" y2="77254"/>
                        <a14:backgroundMark x1="29739" y1="77254" x2="30924" y2="78331"/>
                        <a14:backgroundMark x1="30924" y1="78331" x2="35664" y2="80619"/>
                        <a14:backgroundMark x1="35664" y1="80619" x2="36967" y2="80215"/>
                        <a14:backgroundMark x1="36967" y1="80215" x2="39218" y2="78735"/>
                        <a14:backgroundMark x1="39218" y1="78735" x2="41351" y2="76985"/>
                        <a14:backgroundMark x1="41351" y1="76985" x2="41351" y2="78466"/>
                        <a14:backgroundMark x1="41351" y1="78466" x2="40758" y2="81157"/>
                        <a14:backgroundMark x1="40758" y1="81157" x2="38744" y2="83176"/>
                        <a14:backgroundMark x1="38744" y1="83176" x2="35190" y2="85195"/>
                        <a14:backgroundMark x1="35190" y1="85195" x2="19313" y2="81830"/>
                        <a14:backgroundMark x1="19313" y1="81830" x2="13863" y2="79408"/>
                        <a14:backgroundMark x1="13863" y1="79408" x2="12796" y2="77389"/>
                        <a14:backgroundMark x1="12796" y1="77389" x2="12441" y2="75370"/>
                        <a14:backgroundMark x1="12441" y1="75370" x2="13152" y2="73755"/>
                        <a14:backgroundMark x1="13152" y1="73755" x2="14336" y2="72948"/>
                        <a14:backgroundMark x1="14336" y1="72948" x2="17536" y2="72409"/>
                        <a14:backgroundMark x1="17536" y1="72409" x2="26422" y2="72813"/>
                        <a14:backgroundMark x1="26422" y1="72813" x2="28318" y2="74563"/>
                        <a14:backgroundMark x1="24171" y1="83580" x2="22275" y2="85195"/>
                        <a14:backgroundMark x1="22275" y1="85195" x2="20616" y2="88156"/>
                        <a14:backgroundMark x1="20616" y1="88156" x2="20616" y2="89233"/>
                        <a14:backgroundMark x1="20616" y1="89233" x2="21682" y2="89906"/>
                        <a14:backgroundMark x1="21682" y1="89906" x2="21919" y2="90848"/>
                        <a14:backgroundMark x1="21919" y1="90848" x2="21919" y2="91925"/>
                        <a14:backgroundMark x1="21919" y1="91925" x2="20616" y2="92463"/>
                        <a14:backgroundMark x1="20616" y1="92463" x2="16588" y2="91655"/>
                        <a14:backgroundMark x1="16588" y1="91655" x2="17773" y2="91386"/>
                        <a14:backgroundMark x1="17773" y1="91386" x2="20735" y2="96231"/>
                        <a14:backgroundMark x1="20735" y1="96231" x2="21682" y2="99058"/>
                        <a14:backgroundMark x1="21682" y1="99058" x2="22512" y2="99192"/>
                        <a14:backgroundMark x1="22512" y1="99192" x2="22393" y2="97308"/>
                        <a14:backgroundMark x1="22393" y1="97308" x2="21327" y2="93943"/>
                        <a14:backgroundMark x1="21327" y1="93943" x2="21327" y2="91386"/>
                        <a14:backgroundMark x1="21327" y1="91386" x2="22038" y2="91117"/>
                        <a14:backgroundMark x1="22038" y1="91117" x2="23460" y2="93540"/>
                        <a14:backgroundMark x1="23460" y1="93540" x2="23815" y2="95828"/>
                        <a14:backgroundMark x1="23815" y1="95828" x2="23460" y2="96904"/>
                        <a14:backgroundMark x1="23460" y1="96904" x2="22512" y2="98250"/>
                        <a14:backgroundMark x1="22512" y1="98250" x2="20853" y2="99058"/>
                        <a14:backgroundMark x1="20853" y1="99058" x2="18602" y2="99327"/>
                        <a14:backgroundMark x1="18602" y1="99327" x2="4858" y2="95020"/>
                        <a14:backgroundMark x1="4858" y1="95020" x2="2370" y2="95155"/>
                        <a14:backgroundMark x1="2370" y1="95155" x2="1422" y2="94347"/>
                        <a14:backgroundMark x1="1422" y1="94347" x2="829" y2="91521"/>
                        <a14:backgroundMark x1="829" y1="91521" x2="1777" y2="88560"/>
                        <a14:backgroundMark x1="1777" y1="88560" x2="11256" y2="76178"/>
                        <a14:backgroundMark x1="11256" y1="76178" x2="13033" y2="74832"/>
                        <a14:backgroundMark x1="13033" y1="74832" x2="14218" y2="74563"/>
                        <a14:backgroundMark x1="14218" y1="74563" x2="15403" y2="74697"/>
                        <a14:backgroundMark x1="15403" y1="74697" x2="19787" y2="77793"/>
                        <a14:backgroundMark x1="19787" y1="77793" x2="20853" y2="79677"/>
                        <a14:backgroundMark x1="11848" y1="75101" x2="16114" y2="77254"/>
                        <a14:backgroundMark x1="16114" y1="77254" x2="19787" y2="83580"/>
                        <a14:backgroundMark x1="19787" y1="83580" x2="20379" y2="86137"/>
                        <a14:backgroundMark x1="20379" y1="86137" x2="19905" y2="97443"/>
                        <a14:backgroundMark x1="19905" y1="97443" x2="16825" y2="99192"/>
                        <a14:backgroundMark x1="16825" y1="99192" x2="12796" y2="99192"/>
                        <a14:backgroundMark x1="12796" y1="99192" x2="7109" y2="97443"/>
                        <a14:backgroundMark x1="7109" y1="97443" x2="6043" y2="97443"/>
                        <a14:backgroundMark x1="6043" y1="97443" x2="4147" y2="96501"/>
                        <a14:backgroundMark x1="4147" y1="96501" x2="3436" y2="92598"/>
                        <a14:backgroundMark x1="3436" y1="92598" x2="3791" y2="86945"/>
                        <a14:backgroundMark x1="3791" y1="86945" x2="6043" y2="82100"/>
                        <a14:backgroundMark x1="6043" y1="82100" x2="11374" y2="76581"/>
                        <a14:backgroundMark x1="11374" y1="76581" x2="11848" y2="75505"/>
                        <a14:backgroundMark x1="11848" y1="75505" x2="13152" y2="74293"/>
                        <a14:backgroundMark x1="11493" y1="74563" x2="13152" y2="76581"/>
                        <a14:backgroundMark x1="13152" y1="76581" x2="13981" y2="79542"/>
                        <a14:backgroundMark x1="13981" y1="79542" x2="13270" y2="83311"/>
                        <a14:backgroundMark x1="13270" y1="83311" x2="8057" y2="87079"/>
                        <a14:backgroundMark x1="8057" y1="87079" x2="7109" y2="85195"/>
                        <a14:backgroundMark x1="7109" y1="85195" x2="6517" y2="76985"/>
                        <a14:backgroundMark x1="6517" y1="76985" x2="13981" y2="73217"/>
                        <a14:backgroundMark x1="13981" y1="73217" x2="14455" y2="73217"/>
                        <a14:backgroundMark x1="9360" y1="83715" x2="11256" y2="84253"/>
                        <a14:backgroundMark x1="11256" y1="84253" x2="14455" y2="91252"/>
                        <a14:backgroundMark x1="14455" y1="91252" x2="14336" y2="92059"/>
                        <a14:backgroundMark x1="14336" y1="92059" x2="12796" y2="92059"/>
                        <a14:backgroundMark x1="12796" y1="92059" x2="9834" y2="90040"/>
                        <a14:backgroundMark x1="9834" y1="90040" x2="7583" y2="86810"/>
                        <a14:backgroundMark x1="7583" y1="86810" x2="7109" y2="84926"/>
                        <a14:backgroundMark x1="7109" y1="84926" x2="7227" y2="83984"/>
                        <a14:backgroundMark x1="7227" y1="83984" x2="7227" y2="83984"/>
                        <a14:backgroundMark x1="4384" y1="84118" x2="6517" y2="85061"/>
                        <a14:backgroundMark x1="6517" y1="85061" x2="9953" y2="89233"/>
                        <a14:backgroundMark x1="9953" y1="89233" x2="10308" y2="90579"/>
                        <a14:backgroundMark x1="10308" y1="90579" x2="10308" y2="92059"/>
                        <a14:backgroundMark x1="10308" y1="92059" x2="8175" y2="92598"/>
                        <a14:backgroundMark x1="8175" y1="92598" x2="6043" y2="91655"/>
                        <a14:backgroundMark x1="6043" y1="91655" x2="4265" y2="89502"/>
                        <a14:backgroundMark x1="4265" y1="89502" x2="3555" y2="85599"/>
                        <a14:backgroundMark x1="3555" y1="85599" x2="3791" y2="83042"/>
                        <a14:backgroundMark x1="3791" y1="83042" x2="4739" y2="82234"/>
                        <a14:backgroundMark x1="4739" y1="82234" x2="5332" y2="82100"/>
                        <a14:backgroundMark x1="68839" y1="37012" x2="63033" y2="44549"/>
                        <a14:backgroundMark x1="63033" y1="44549" x2="60190" y2="45491"/>
                        <a14:backgroundMark x1="60190" y1="45491" x2="60782" y2="46433"/>
                        <a14:backgroundMark x1="60782" y1="46433" x2="62559" y2="47510"/>
                        <a14:backgroundMark x1="62559" y1="47510" x2="73815" y2="60162"/>
                        <a14:backgroundMark x1="73815" y1="60162" x2="74052" y2="61238"/>
                        <a14:backgroundMark x1="74052" y1="61238" x2="73815" y2="62450"/>
                        <a14:backgroundMark x1="73815" y1="62450" x2="71327" y2="68641"/>
                        <a14:backgroundMark x1="71327" y1="68641" x2="69668" y2="70256"/>
                        <a14:backgroundMark x1="69668" y1="70256" x2="70379" y2="71063"/>
                        <a14:backgroundMark x1="70379" y1="71063" x2="72275" y2="71198"/>
                        <a14:backgroundMark x1="72275" y1="71198" x2="72275" y2="73217"/>
                        <a14:backgroundMark x1="72275" y1="73217" x2="72986" y2="73217"/>
                        <a14:backgroundMark x1="72986" y1="73217" x2="73815" y2="73217"/>
                        <a14:backgroundMark x1="73815" y1="73217" x2="74052" y2="74293"/>
                        <a14:backgroundMark x1="74052" y1="74293" x2="73934" y2="75639"/>
                        <a14:backgroundMark x1="73934" y1="75639" x2="70024" y2="80888"/>
                        <a14:backgroundMark x1="70024" y1="80888" x2="69431" y2="81427"/>
                        <a14:backgroundMark x1="69431" y1="81427" x2="67536" y2="82100"/>
                        <a14:backgroundMark x1="67536" y1="82100" x2="67180" y2="83042"/>
                        <a14:backgroundMark x1="67180" y1="83042" x2="67417" y2="85195"/>
                        <a14:backgroundMark x1="67417" y1="85195" x2="67299" y2="87618"/>
                        <a14:backgroundMark x1="67299" y1="87618" x2="68483" y2="88560"/>
                        <a14:backgroundMark x1="68483" y1="88560" x2="74645" y2="89233"/>
                        <a14:backgroundMark x1="74645" y1="89233" x2="78318" y2="90175"/>
                        <a14:backgroundMark x1="78318" y1="90175" x2="81161" y2="90713"/>
                        <a14:backgroundMark x1="81161" y1="90713" x2="85308" y2="91790"/>
                        <a14:backgroundMark x1="85308" y1="91790" x2="96445" y2="91925"/>
                        <a14:backgroundMark x1="96445" y1="91925" x2="97630" y2="91925"/>
                        <a14:backgroundMark x1="97630" y1="91925" x2="97867" y2="90310"/>
                        <a14:backgroundMark x1="97867" y1="90310" x2="86848" y2="57604"/>
                        <a14:backgroundMark x1="86848" y1="57604" x2="75000" y2="40377"/>
                        <a14:backgroundMark x1="75000" y1="40377" x2="71445" y2="37416"/>
                        <a14:backgroundMark x1="71445" y1="37416" x2="71090" y2="37281"/>
                        <a14:backgroundMark x1="64100" y1="43607" x2="70024" y2="44011"/>
                        <a14:backgroundMark x1="70024" y1="44011" x2="67417" y2="44818"/>
                        <a14:backgroundMark x1="67417" y1="44818" x2="65640" y2="44818"/>
                        <a14:backgroundMark x1="65640" y1="44818" x2="64336" y2="44145"/>
                        <a14:backgroundMark x1="64336" y1="44145" x2="64455" y2="44011"/>
                        <a14:backgroundMark x1="73934" y1="54105" x2="76777" y2="56124"/>
                        <a14:backgroundMark x1="76777" y1="56124" x2="78318" y2="58277"/>
                        <a14:backgroundMark x1="78318" y1="58277" x2="78791" y2="59489"/>
                        <a14:backgroundMark x1="78791" y1="59489" x2="78910" y2="61777"/>
                        <a14:backgroundMark x1="78910" y1="61777" x2="77725" y2="61507"/>
                        <a14:backgroundMark x1="77725" y1="61507" x2="75592" y2="59354"/>
                        <a14:backgroundMark x1="75592" y1="59354" x2="75118" y2="55451"/>
                        <a14:backgroundMark x1="75118" y1="55451" x2="75118" y2="54374"/>
                        <a14:backgroundMark x1="75118" y1="54374" x2="75592" y2="53297"/>
                        <a14:backgroundMark x1="75592" y1="53297" x2="76185" y2="52759"/>
                        <a14:backgroundMark x1="81517" y1="78869" x2="82346" y2="75236"/>
                        <a14:backgroundMark x1="82346" y1="75236" x2="84597" y2="70929"/>
                        <a14:backgroundMark x1="84597" y1="70929" x2="86848" y2="69179"/>
                        <a14:backgroundMark x1="86848" y1="69179" x2="87796" y2="69179"/>
                        <a14:backgroundMark x1="87796" y1="69179" x2="89218" y2="71467"/>
                        <a14:backgroundMark x1="89218" y1="71467" x2="90047" y2="74966"/>
                        <a14:backgroundMark x1="90047" y1="74966" x2="89692" y2="76581"/>
                        <a14:backgroundMark x1="89692" y1="76581" x2="87796" y2="77927"/>
                        <a14:backgroundMark x1="87796" y1="77927" x2="85071" y2="78331"/>
                        <a14:backgroundMark x1="85071" y1="78331" x2="83886" y2="77793"/>
                        <a14:backgroundMark x1="83886" y1="77793" x2="81398" y2="72948"/>
                        <a14:backgroundMark x1="81398" y1="72948" x2="81991" y2="72813"/>
                        <a14:backgroundMark x1="75711" y1="58277" x2="77014" y2="65680"/>
                        <a14:backgroundMark x1="77014" y1="65680" x2="77962" y2="67429"/>
                        <a14:backgroundMark x1="77962" y1="67429" x2="79384" y2="68641"/>
                        <a14:backgroundMark x1="79384" y1="68641" x2="80569" y2="69179"/>
                        <a14:backgroundMark x1="80569" y1="69179" x2="82820" y2="69179"/>
                        <a14:backgroundMark x1="82820" y1="69179" x2="84360" y2="68237"/>
                        <a14:backgroundMark x1="84360" y1="68237" x2="84716" y2="65007"/>
                        <a14:backgroundMark x1="84716" y1="65007" x2="83886" y2="61373"/>
                        <a14:backgroundMark x1="83886" y1="61373" x2="82227" y2="59489"/>
                        <a14:backgroundMark x1="82227" y1="59489" x2="77251" y2="57201"/>
                        <a14:backgroundMark x1="77251" y1="57201" x2="76303" y2="58143"/>
                        <a14:backgroundMark x1="76303" y1="58143" x2="76066" y2="58816"/>
                        <a14:backgroundMark x1="75948" y1="72005" x2="78436" y2="73351"/>
                        <a14:backgroundMark x1="78436" y1="73351" x2="79502" y2="75101"/>
                        <a14:backgroundMark x1="79502" y1="75101" x2="79739" y2="79408"/>
                        <a14:backgroundMark x1="79739" y1="79408" x2="79502" y2="80754"/>
                        <a14:backgroundMark x1="79502" y1="80754" x2="78199" y2="81965"/>
                        <a14:backgroundMark x1="78199" y1="81965" x2="77014" y2="82369"/>
                        <a14:backgroundMark x1="77014" y1="82369" x2="76066" y2="82369"/>
                        <a14:backgroundMark x1="76066" y1="82369" x2="75118" y2="81427"/>
                        <a14:backgroundMark x1="75118" y1="81427" x2="74645" y2="80485"/>
                        <a14:backgroundMark x1="74645" y1="80485" x2="74171" y2="76312"/>
                        <a14:backgroundMark x1="74171" y1="76312" x2="74171" y2="75505"/>
                        <a14:backgroundMark x1="74171" y1="75505" x2="75474" y2="73486"/>
                        <a14:backgroundMark x1="75474" y1="73486" x2="76777" y2="72544"/>
                        <a14:backgroundMark x1="76777" y1="72544" x2="78555" y2="72140"/>
                        <a14:backgroundMark x1="78555" y1="72140" x2="79502" y2="73217"/>
                        <a14:backgroundMark x1="79502" y1="73217" x2="79502" y2="73217"/>
                        <a14:backgroundMark x1="79739" y1="78869" x2="80569" y2="77793"/>
                        <a14:backgroundMark x1="80569" y1="77793" x2="86374" y2="76985"/>
                        <a14:backgroundMark x1="86374" y1="76985" x2="88863" y2="76985"/>
                        <a14:backgroundMark x1="88863" y1="76985" x2="90758" y2="78331"/>
                        <a14:backgroundMark x1="90758" y1="78331" x2="92773" y2="81292"/>
                        <a14:backgroundMark x1="92773" y1="81292" x2="93009" y2="82100"/>
                        <a14:backgroundMark x1="93009" y1="82100" x2="92654" y2="86406"/>
                        <a14:backgroundMark x1="92654" y1="86406" x2="91943" y2="87618"/>
                        <a14:backgroundMark x1="91943" y1="87618" x2="90166" y2="88156"/>
                        <a14:backgroundMark x1="90166" y1="88156" x2="85664" y2="88156"/>
                        <a14:backgroundMark x1="85664" y1="88156" x2="82820" y2="86676"/>
                        <a14:backgroundMark x1="82820" y1="86676" x2="81043" y2="85061"/>
                        <a14:backgroundMark x1="81043" y1="85061" x2="80095" y2="83580"/>
                        <a14:backgroundMark x1="80095" y1="83580" x2="79621" y2="81965"/>
                        <a14:backgroundMark x1="79621" y1="81965" x2="79502" y2="80619"/>
                        <a14:backgroundMark x1="79502" y1="80619" x2="81872" y2="76581"/>
                        <a14:backgroundMark x1="81872" y1="76581" x2="82820" y2="76447"/>
                        <a14:backgroundMark x1="82820" y1="76447" x2="82820" y2="76447"/>
                        <a14:backgroundMark x1="48104" y1="85061" x2="47038" y2="85464"/>
                        <a14:backgroundMark x1="47038" y1="85464" x2="46327" y2="84118"/>
                        <a14:backgroundMark x1="46327" y1="84118" x2="46327" y2="83042"/>
                        <a14:backgroundMark x1="46327" y1="83042" x2="47156" y2="82907"/>
                        <a14:backgroundMark x1="47156" y1="82907" x2="47986" y2="83445"/>
                        <a14:backgroundMark x1="47986" y1="83445" x2="48104" y2="84791"/>
                      </a14:backgroundRemoval>
                    </a14:imgEffect>
                  </a14:imgLayer>
                </a14:imgProps>
              </a:ext>
            </a:extLst>
          </a:blip>
          <a:srcRect b="3942"/>
          <a:stretch/>
        </p:blipFill>
        <p:spPr>
          <a:xfrm>
            <a:off x="1029619" y="1183798"/>
            <a:ext cx="133179" cy="112621"/>
          </a:xfrm>
          <a:prstGeom prst="rect">
            <a:avLst/>
          </a:prstGeom>
        </p:spPr>
      </p:pic>
    </p:spTree>
    <p:extLst>
      <p:ext uri="{BB962C8B-B14F-4D97-AF65-F5344CB8AC3E}">
        <p14:creationId xmlns:p14="http://schemas.microsoft.com/office/powerpoint/2010/main" val="3364668915"/>
      </p:ext>
    </p:extLst>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2" name="Flussdiagramm: Prozess 1">
            <a:extLst>
              <a:ext uri="{FF2B5EF4-FFF2-40B4-BE49-F238E27FC236}">
                <a16:creationId xmlns:a16="http://schemas.microsoft.com/office/drawing/2014/main" id="{5F22754A-2261-4464-930F-3283CFC31954}"/>
              </a:ext>
            </a:extLst>
          </p:cNvPr>
          <p:cNvSpPr/>
          <p:nvPr/>
        </p:nvSpPr>
        <p:spPr>
          <a:xfrm>
            <a:off x="1325841" y="917491"/>
            <a:ext cx="6508242" cy="3831421"/>
          </a:xfrm>
          <a:prstGeom prst="flowChartProcess">
            <a:avLst/>
          </a:prstGeom>
          <a:ln w="762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6" name="Rechteck 15">
            <a:extLst>
              <a:ext uri="{FF2B5EF4-FFF2-40B4-BE49-F238E27FC236}">
                <a16:creationId xmlns:a16="http://schemas.microsoft.com/office/drawing/2014/main" id="{7754F296-417D-4BD7-9909-91FD76CF037C}"/>
              </a:ext>
            </a:extLst>
          </p:cNvPr>
          <p:cNvSpPr/>
          <p:nvPr/>
        </p:nvSpPr>
        <p:spPr>
          <a:xfrm>
            <a:off x="1" y="0"/>
            <a:ext cx="9144000" cy="5141971"/>
          </a:xfrm>
          <a:prstGeom prst="rect">
            <a:avLst/>
          </a:prstGeom>
          <a:solidFill>
            <a:schemeClr val="bg1">
              <a:lumMod val="6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Grafik 2">
            <a:extLst>
              <a:ext uri="{FF2B5EF4-FFF2-40B4-BE49-F238E27FC236}">
                <a16:creationId xmlns:a16="http://schemas.microsoft.com/office/drawing/2014/main" id="{FC515BD2-3BCD-402B-804B-4A33EE66CCBD}"/>
              </a:ext>
            </a:extLst>
          </p:cNvPr>
          <p:cNvPicPr>
            <a:picLocks noChangeAspect="1"/>
          </p:cNvPicPr>
          <p:nvPr/>
        </p:nvPicPr>
        <p:blipFill>
          <a:blip r:embed="rId3"/>
          <a:stretch>
            <a:fillRect/>
          </a:stretch>
        </p:blipFill>
        <p:spPr>
          <a:xfrm>
            <a:off x="1327355" y="929578"/>
            <a:ext cx="6490804" cy="3819334"/>
          </a:xfrm>
          <a:prstGeom prst="rect">
            <a:avLst/>
          </a:prstGeom>
        </p:spPr>
      </p:pic>
      <p:sp>
        <p:nvSpPr>
          <p:cNvPr id="17" name="Shape 63">
            <a:extLst>
              <a:ext uri="{FF2B5EF4-FFF2-40B4-BE49-F238E27FC236}">
                <a16:creationId xmlns:a16="http://schemas.microsoft.com/office/drawing/2014/main" id="{04C65E54-772F-47A3-9013-9FA15ADECDF6}"/>
              </a:ext>
            </a:extLst>
          </p:cNvPr>
          <p:cNvSpPr txBox="1">
            <a:spLocks/>
          </p:cNvSpPr>
          <p:nvPr/>
        </p:nvSpPr>
        <p:spPr>
          <a:xfrm>
            <a:off x="939878" y="1529"/>
            <a:ext cx="8204521" cy="8404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de-DE" sz="2200" dirty="0">
                <a:solidFill>
                  <a:schemeClr val="bg2">
                    <a:lumMod val="75000"/>
                  </a:schemeClr>
                </a:solidFill>
                <a:latin typeface="Raleway" panose="020B0604020202020204" charset="0"/>
              </a:rPr>
              <a:t>Einsatz von </a:t>
            </a:r>
            <a:r>
              <a:rPr lang="de-DE" sz="2200" dirty="0" err="1">
                <a:solidFill>
                  <a:schemeClr val="bg2">
                    <a:lumMod val="75000"/>
                  </a:schemeClr>
                </a:solidFill>
                <a:latin typeface="Raleway" panose="020B0604020202020204" charset="0"/>
              </a:rPr>
              <a:t>Owl</a:t>
            </a:r>
            <a:r>
              <a:rPr lang="de-DE" sz="2200" dirty="0">
                <a:solidFill>
                  <a:schemeClr val="bg2">
                    <a:lumMod val="75000"/>
                  </a:schemeClr>
                </a:solidFill>
                <a:latin typeface="Raleway" panose="020B0604020202020204" charset="0"/>
              </a:rPr>
              <a:t> beim Gleisumbau Z3-Z6 in Basel</a:t>
            </a:r>
            <a:r>
              <a:rPr lang="de-AT" sz="2200" dirty="0">
                <a:solidFill>
                  <a:schemeClr val="bg2">
                    <a:lumMod val="75000"/>
                  </a:schemeClr>
                </a:solidFill>
                <a:latin typeface="Raleway" panose="020B0604020202020204" charset="0"/>
              </a:rPr>
              <a:t> Streckenübersicht mit </a:t>
            </a:r>
            <a:r>
              <a:rPr lang="de-AT" sz="2200" dirty="0" err="1">
                <a:solidFill>
                  <a:schemeClr val="bg2">
                    <a:lumMod val="75000"/>
                  </a:schemeClr>
                </a:solidFill>
                <a:latin typeface="Raleway" panose="020B0604020202020204" charset="0"/>
              </a:rPr>
              <a:t>Owl</a:t>
            </a:r>
            <a:endParaRPr lang="de-AT" sz="2200" dirty="0">
              <a:solidFill>
                <a:schemeClr val="bg2">
                  <a:lumMod val="75000"/>
                </a:schemeClr>
              </a:solidFill>
              <a:latin typeface="Raleway" panose="020B0604020202020204" charset="0"/>
            </a:endParaRPr>
          </a:p>
        </p:txBody>
      </p:sp>
      <p:cxnSp>
        <p:nvCxnSpPr>
          <p:cNvPr id="19" name="Gerader Verbinder 18">
            <a:extLst>
              <a:ext uri="{FF2B5EF4-FFF2-40B4-BE49-F238E27FC236}">
                <a16:creationId xmlns:a16="http://schemas.microsoft.com/office/drawing/2014/main" id="{D657D201-1BBD-4788-B5E1-682D2D1D2D32}"/>
              </a:ext>
            </a:extLst>
          </p:cNvPr>
          <p:cNvCxnSpPr>
            <a:cxnSpLocks/>
          </p:cNvCxnSpPr>
          <p:nvPr/>
        </p:nvCxnSpPr>
        <p:spPr>
          <a:xfrm>
            <a:off x="22975" y="813311"/>
            <a:ext cx="9131716" cy="32184"/>
          </a:xfrm>
          <a:prstGeom prst="line">
            <a:avLst/>
          </a:prstGeom>
        </p:spPr>
        <p:style>
          <a:lnRef idx="1">
            <a:schemeClr val="dk1"/>
          </a:lnRef>
          <a:fillRef idx="0">
            <a:schemeClr val="dk1"/>
          </a:fillRef>
          <a:effectRef idx="0">
            <a:schemeClr val="dk1"/>
          </a:effectRef>
          <a:fontRef idx="minor">
            <a:schemeClr val="tx1"/>
          </a:fontRef>
        </p:style>
      </p:cxnSp>
      <p:sp>
        <p:nvSpPr>
          <p:cNvPr id="9" name="Ellipse 8">
            <a:extLst>
              <a:ext uri="{FF2B5EF4-FFF2-40B4-BE49-F238E27FC236}">
                <a16:creationId xmlns:a16="http://schemas.microsoft.com/office/drawing/2014/main" id="{B7724B09-3635-44F0-9DBA-B23F4F029D76}"/>
              </a:ext>
            </a:extLst>
          </p:cNvPr>
          <p:cNvSpPr/>
          <p:nvPr/>
        </p:nvSpPr>
        <p:spPr>
          <a:xfrm>
            <a:off x="809637" y="3728894"/>
            <a:ext cx="1080000" cy="10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a:extLst>
              <a:ext uri="{FF2B5EF4-FFF2-40B4-BE49-F238E27FC236}">
                <a16:creationId xmlns:a16="http://schemas.microsoft.com/office/drawing/2014/main" id="{83A58C3B-0292-4286-B7EB-AA0547B41C7C}"/>
              </a:ext>
            </a:extLst>
          </p:cNvPr>
          <p:cNvSpPr/>
          <p:nvPr/>
        </p:nvSpPr>
        <p:spPr>
          <a:xfrm>
            <a:off x="815143" y="3728894"/>
            <a:ext cx="1080000" cy="1080000"/>
          </a:xfrm>
          <a:prstGeom prst="ellipse">
            <a:avLst/>
          </a:prstGeom>
          <a:noFill/>
          <a:ln w="38100">
            <a:solidFill>
              <a:srgbClr val="FF6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200F09F5-A085-4D22-9B90-5927BBC0351C}"/>
              </a:ext>
            </a:extLst>
          </p:cNvPr>
          <p:cNvSpPr/>
          <p:nvPr/>
        </p:nvSpPr>
        <p:spPr>
          <a:xfrm rot="20130673">
            <a:off x="840563" y="3872120"/>
            <a:ext cx="1018147" cy="707886"/>
          </a:xfrm>
          <a:prstGeom prst="rect">
            <a:avLst/>
          </a:prstGeom>
        </p:spPr>
        <p:txBody>
          <a:bodyPr wrap="square">
            <a:spAutoFit/>
          </a:bodyPr>
          <a:lstStyle/>
          <a:p>
            <a:pPr algn="ctr"/>
            <a:r>
              <a:rPr lang="en-GB" altLang="de-DE" sz="1000" b="1" dirty="0" err="1">
                <a:solidFill>
                  <a:srgbClr val="DC002E"/>
                </a:solidFill>
                <a:latin typeface="Raleway" panose="020B0604020202020204" charset="0"/>
              </a:rPr>
              <a:t>Vorteil</a:t>
            </a:r>
            <a:r>
              <a:rPr lang="en-GB" altLang="de-DE" sz="1000" b="1" dirty="0">
                <a:solidFill>
                  <a:srgbClr val="DC002E"/>
                </a:solidFill>
                <a:latin typeface="Raleway" panose="020B0604020202020204" charset="0"/>
              </a:rPr>
              <a:t>: </a:t>
            </a:r>
            <a:r>
              <a:rPr lang="en-GB" altLang="de-DE" sz="1000" b="1" dirty="0" err="1">
                <a:solidFill>
                  <a:srgbClr val="DC002E"/>
                </a:solidFill>
                <a:latin typeface="Raleway" panose="020B0604020202020204" charset="0"/>
              </a:rPr>
              <a:t>Digitale</a:t>
            </a:r>
            <a:r>
              <a:rPr lang="en-GB" altLang="de-DE" sz="1000" b="1" dirty="0">
                <a:solidFill>
                  <a:srgbClr val="DC002E"/>
                </a:solidFill>
                <a:latin typeface="Raleway" panose="020B0604020202020204" charset="0"/>
              </a:rPr>
              <a:t> </a:t>
            </a:r>
            <a:r>
              <a:rPr lang="en-GB" altLang="de-DE" sz="1000" b="1" dirty="0" err="1">
                <a:solidFill>
                  <a:srgbClr val="DC002E"/>
                </a:solidFill>
                <a:latin typeface="Raleway" panose="020B0604020202020204" charset="0"/>
              </a:rPr>
              <a:t>Übersicht</a:t>
            </a:r>
            <a:r>
              <a:rPr lang="en-GB" altLang="de-DE" sz="1000" b="1" dirty="0">
                <a:solidFill>
                  <a:srgbClr val="DC002E"/>
                </a:solidFill>
                <a:latin typeface="Raleway" panose="020B0604020202020204" charset="0"/>
              </a:rPr>
              <a:t> </a:t>
            </a:r>
            <a:r>
              <a:rPr lang="en-GB" altLang="de-DE" sz="1000" b="1" dirty="0" err="1">
                <a:solidFill>
                  <a:srgbClr val="DC002E"/>
                </a:solidFill>
                <a:latin typeface="Raleway" panose="020B0604020202020204" charset="0"/>
              </a:rPr>
              <a:t>zur</a:t>
            </a:r>
            <a:r>
              <a:rPr lang="en-GB" altLang="de-DE" sz="1000" b="1" dirty="0">
                <a:solidFill>
                  <a:srgbClr val="DC002E"/>
                </a:solidFill>
                <a:latin typeface="Raleway" panose="020B0604020202020204" charset="0"/>
              </a:rPr>
              <a:t> </a:t>
            </a:r>
            <a:r>
              <a:rPr lang="en-GB" altLang="de-DE" sz="1000" b="1" dirty="0" err="1">
                <a:solidFill>
                  <a:srgbClr val="DC002E"/>
                </a:solidFill>
                <a:latin typeface="Raleway" panose="020B0604020202020204" charset="0"/>
              </a:rPr>
              <a:t>Gleis-strecke</a:t>
            </a:r>
            <a:endParaRPr lang="en-GB" altLang="de-DE" sz="1800" b="1" dirty="0">
              <a:solidFill>
                <a:srgbClr val="DC002E"/>
              </a:solidFill>
              <a:latin typeface="Raleway" panose="020B0604020202020204" charset="0"/>
            </a:endParaRPr>
          </a:p>
        </p:txBody>
      </p:sp>
      <p:sp>
        <p:nvSpPr>
          <p:cNvPr id="21" name="Rechteck 20">
            <a:extLst>
              <a:ext uri="{FF2B5EF4-FFF2-40B4-BE49-F238E27FC236}">
                <a16:creationId xmlns:a16="http://schemas.microsoft.com/office/drawing/2014/main" id="{8580C09A-D811-4BB4-97D1-6788787D4912}"/>
              </a:ext>
            </a:extLst>
          </p:cNvPr>
          <p:cNvSpPr/>
          <p:nvPr/>
        </p:nvSpPr>
        <p:spPr>
          <a:xfrm>
            <a:off x="1317481" y="927764"/>
            <a:ext cx="4955499" cy="24644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Shape 63">
            <a:extLst>
              <a:ext uri="{FF2B5EF4-FFF2-40B4-BE49-F238E27FC236}">
                <a16:creationId xmlns:a16="http://schemas.microsoft.com/office/drawing/2014/main" id="{51FE2409-F294-4456-A588-9540A32A6540}"/>
              </a:ext>
            </a:extLst>
          </p:cNvPr>
          <p:cNvSpPr txBox="1">
            <a:spLocks/>
          </p:cNvSpPr>
          <p:nvPr/>
        </p:nvSpPr>
        <p:spPr>
          <a:xfrm>
            <a:off x="1620754" y="829988"/>
            <a:ext cx="746208" cy="23109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b="1" dirty="0">
                <a:solidFill>
                  <a:schemeClr val="bg1"/>
                </a:solidFill>
                <a:latin typeface="Raleway" panose="020B0604020202020204" charset="0"/>
              </a:rPr>
              <a:t>Owl</a:t>
            </a:r>
          </a:p>
        </p:txBody>
      </p:sp>
      <p:pic>
        <p:nvPicPr>
          <p:cNvPr id="14" name="Grafik 13">
            <a:extLst>
              <a:ext uri="{FF2B5EF4-FFF2-40B4-BE49-F238E27FC236}">
                <a16:creationId xmlns:a16="http://schemas.microsoft.com/office/drawing/2014/main" id="{ABC6E9C1-8E27-46C3-8108-F1E486E7106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345" b="94213" l="5806" r="97630">
                        <a14:foregroundMark x1="27671" y1="94308" x2="65640" y2="95828"/>
                        <a14:foregroundMark x1="75057" y1="94892" x2="77284" y2="94670"/>
                        <a14:foregroundMark x1="74308" y1="94966" x2="74945" y2="94903"/>
                        <a14:foregroundMark x1="72050" y1="95191" x2="72552" y2="95141"/>
                        <a14:foregroundMark x1="70842" y1="95310" x2="71047" y2="95290"/>
                        <a14:foregroundMark x1="68960" y1="95498" x2="69461" y2="95448"/>
                        <a14:foregroundMark x1="66952" y1="95697" x2="67203" y2="95672"/>
                        <a14:foregroundMark x1="65640" y1="95828" x2="66199" y2="95772"/>
                        <a14:foregroundMark x1="88226" y1="95706" x2="87681" y2="96428"/>
                        <a14:foregroundMark x1="65806" y1="96472" x2="24853" y2="95652"/>
                        <a14:foregroundMark x1="66744" y1="96491" x2="66509" y2="96486"/>
                        <a14:foregroundMark x1="68853" y1="96533" x2="68385" y2="96524"/>
                        <a14:foregroundMark x1="70334" y1="96563" x2="70142" y2="96559"/>
                        <a14:foregroundMark x1="71739" y1="96591" x2="71271" y2="96582"/>
                        <a14:foregroundMark x1="75939" y1="96676" x2="73738" y2="96631"/>
                        <a14:foregroundMark x1="76250" y1="96682" x2="76058" y2="96678"/>
                        <a14:foregroundMark x1="78066" y1="96718" x2="77755" y2="96712"/>
                        <a14:foregroundMark x1="78647" y1="96730" x2="78300" y2="96723"/>
                        <a14:foregroundMark x1="79941" y1="96756" x2="79749" y2="96752"/>
                        <a14:foregroundMark x1="80415" y1="96765" x2="80175" y2="96760"/>
                        <a14:foregroundMark x1="27493" y1="93158" x2="29739" y2="94347"/>
                        <a14:foregroundMark x1="25561" y1="92136" x2="26917" y2="92854"/>
                        <a14:foregroundMark x1="29739" y1="94347" x2="37441" y2="91925"/>
                        <a14:backgroundMark x1="52014" y1="12921" x2="52014" y2="12921"/>
                        <a14:backgroundMark x1="96445" y1="89771" x2="95142" y2="89367"/>
                        <a14:backgroundMark x1="97038" y1="90983" x2="97038" y2="90983"/>
                        <a14:backgroundMark x1="95972" y1="91386" x2="95972" y2="91386"/>
                        <a14:backgroundMark x1="97867" y1="91655" x2="97867" y2="91655"/>
                        <a14:backgroundMark x1="95972" y1="91386" x2="95972" y2="91117"/>
                        <a14:backgroundMark x1="97393" y1="90983" x2="97867" y2="91521"/>
                        <a14:backgroundMark x1="96327" y1="90848" x2="96919" y2="91925"/>
                        <a14:backgroundMark x1="95853" y1="91117" x2="96209" y2="91790"/>
                        <a14:backgroundMark x1="96090" y1="91925" x2="96564" y2="92328"/>
                        <a14:backgroundMark x1="86256" y1="97039" x2="87915" y2="97039"/>
                        <a14:backgroundMark x1="88033" y1="97039" x2="85071" y2="97174"/>
                        <a14:backgroundMark x1="85308" y1="97039" x2="83531" y2="97039"/>
                        <a14:backgroundMark x1="83768" y1="97039" x2="80569" y2="97039"/>
                        <a14:backgroundMark x1="70142" y1="96904" x2="71090" y2="96904"/>
                        <a14:backgroundMark x1="71564" y1="96904" x2="73223" y2="96904"/>
                        <a14:backgroundMark x1="76066" y1="97039" x2="77725" y2="96770"/>
                        <a14:backgroundMark x1="78555" y1="96904" x2="79739" y2="96770"/>
                        <a14:backgroundMark x1="77962" y1="96904" x2="78199" y2="96904"/>
                        <a14:backgroundMark x1="79858" y1="96904" x2="80095" y2="96904"/>
                        <a14:backgroundMark x1="80332" y1="96904" x2="80332" y2="96904"/>
                        <a14:backgroundMark x1="78318" y1="96904" x2="78318" y2="96904"/>
                        <a14:backgroundMark x1="76185" y1="96904" x2="76066" y2="96904"/>
                        <a14:backgroundMark x1="75118" y1="97174" x2="75118" y2="97174"/>
                        <a14:backgroundMark x1="75118" y1="96904" x2="75118" y2="96904"/>
                        <a14:backgroundMark x1="75474" y1="96770" x2="75474" y2="96770"/>
                        <a14:backgroundMark x1="75829" y1="96770" x2="75829" y2="96770"/>
                        <a14:backgroundMark x1="75118" y1="96904" x2="75118" y2="96904"/>
                        <a14:backgroundMark x1="75237" y1="96904" x2="75237" y2="96904"/>
                        <a14:backgroundMark x1="74882" y1="97039" x2="74882" y2="97039"/>
                        <a14:backgroundMark x1="74171" y1="96904" x2="74171" y2="96904"/>
                        <a14:backgroundMark x1="73934" y1="96770" x2="73934" y2="96770"/>
                        <a14:backgroundMark x1="74526" y1="96770" x2="74526" y2="96770"/>
                        <a14:backgroundMark x1="74763" y1="96770" x2="74763" y2="96770"/>
                        <a14:backgroundMark x1="74763" y1="96770" x2="74763" y2="96770"/>
                        <a14:backgroundMark x1="73815" y1="96770" x2="73697" y2="96770"/>
                        <a14:backgroundMark x1="73578" y1="96770" x2="73460" y2="96770"/>
                        <a14:backgroundMark x1="71327" y1="96770" x2="71327" y2="96770"/>
                        <a14:backgroundMark x1="69550" y1="96770" x2="69550" y2="96770"/>
                        <a14:backgroundMark x1="69076" y1="96770" x2="69076" y2="96770"/>
                        <a14:backgroundMark x1="68720" y1="96770" x2="68720" y2="96770"/>
                        <a14:backgroundMark x1="68483" y1="96770" x2="68483" y2="96770"/>
                        <a14:backgroundMark x1="68246" y1="96770" x2="68128" y2="96770"/>
                        <a14:backgroundMark x1="67891" y1="96770" x2="67891" y2="96770"/>
                        <a14:backgroundMark x1="67417" y1="96770" x2="67417" y2="96770"/>
                        <a14:backgroundMark x1="67062" y1="96770" x2="67062" y2="96770"/>
                        <a14:backgroundMark x1="66232" y1="96770" x2="66232" y2="96770"/>
                        <a14:backgroundMark x1="65640" y1="96770" x2="66351" y2="96770"/>
                        <a14:backgroundMark x1="66588" y1="96770" x2="68246" y2="96770"/>
                        <a14:backgroundMark x1="68720" y1="96770" x2="70024" y2="96770"/>
                        <a14:backgroundMark x1="39929" y1="21669" x2="43720" y2="20861"/>
                        <a14:backgroundMark x1="43720" y1="20861" x2="44905" y2="20188"/>
                        <a14:backgroundMark x1="44905" y1="20188" x2="51303" y2="18977"/>
                        <a14:backgroundMark x1="51303" y1="18977" x2="54028" y2="18977"/>
                        <a14:backgroundMark x1="54028" y1="18977" x2="57820" y2="20458"/>
                        <a14:backgroundMark x1="57820" y1="20458" x2="59242" y2="20054"/>
                        <a14:backgroundMark x1="59242" y1="20054" x2="59360" y2="16824"/>
                        <a14:backgroundMark x1="59360" y1="16824" x2="56161" y2="6864"/>
                        <a14:backgroundMark x1="56161" y1="6864" x2="52607" y2="2423"/>
                        <a14:backgroundMark x1="52607" y1="2423" x2="50237" y2="1884"/>
                        <a14:backgroundMark x1="50237" y1="1884" x2="47986" y2="3634"/>
                        <a14:backgroundMark x1="47986" y1="3634" x2="45735" y2="6191"/>
                        <a14:backgroundMark x1="45735" y1="6191" x2="39810" y2="21265"/>
                        <a14:backgroundMark x1="39810" y1="21265" x2="39810" y2="21669"/>
                        <a14:backgroundMark x1="47275" y1="7537" x2="52607" y2="7537"/>
                        <a14:backgroundMark x1="52607" y1="7537" x2="53791" y2="8210"/>
                        <a14:backgroundMark x1="53791" y1="8210" x2="54028" y2="9690"/>
                        <a14:backgroundMark x1="54028" y1="9690" x2="53081" y2="10767"/>
                        <a14:backgroundMark x1="53081" y1="10767" x2="47986" y2="11171"/>
                        <a14:backgroundMark x1="47986" y1="11171" x2="46564" y2="10229"/>
                        <a14:backgroundMark x1="46564" y1="10229" x2="46090" y2="8614"/>
                        <a14:backgroundMark x1="46090" y1="8614" x2="47038" y2="7402"/>
                        <a14:backgroundMark x1="47038" y1="7402" x2="48104" y2="7402"/>
                        <a14:backgroundMark x1="31043" y1="39031" x2="34597" y2="44818"/>
                        <a14:backgroundMark x1="34597" y1="44818" x2="36848" y2="46568"/>
                        <a14:backgroundMark x1="36848" y1="46568" x2="36374" y2="47914"/>
                        <a14:backgroundMark x1="36374" y1="47914" x2="34834" y2="50067"/>
                        <a14:backgroundMark x1="34834" y1="50067" x2="33412" y2="53028"/>
                        <a14:backgroundMark x1="33412" y1="53028" x2="27844" y2="58816"/>
                        <a14:backgroundMark x1="27844" y1="58816" x2="27725" y2="56797"/>
                        <a14:backgroundMark x1="27725" y1="56797" x2="28910" y2="51009"/>
                        <a14:backgroundMark x1="28910" y1="51009" x2="28555" y2="42530"/>
                        <a14:backgroundMark x1="28555" y1="42530" x2="30924" y2="39166"/>
                        <a14:backgroundMark x1="20972" y1="55989" x2="22038" y2="55047"/>
                        <a14:backgroundMark x1="22038" y1="55047" x2="24408" y2="53970"/>
                        <a14:backgroundMark x1="24408" y1="53970" x2="25592" y2="54105"/>
                        <a14:backgroundMark x1="25592" y1="54105" x2="27488" y2="56258"/>
                        <a14:backgroundMark x1="27488" y1="56258" x2="28791" y2="58816"/>
                        <a14:backgroundMark x1="28791" y1="58816" x2="27488" y2="61373"/>
                        <a14:backgroundMark x1="27488" y1="61373" x2="27370" y2="62853"/>
                        <a14:backgroundMark x1="27370" y1="62853" x2="29502" y2="66487"/>
                        <a14:backgroundMark x1="29502" y1="66487" x2="31398" y2="68506"/>
                        <a14:backgroundMark x1="31398" y1="68506" x2="32227" y2="69717"/>
                        <a14:backgroundMark x1="32227" y1="69717" x2="31043" y2="68910"/>
                        <a14:backgroundMark x1="31043" y1="68910" x2="29858" y2="68641"/>
                        <a14:backgroundMark x1="29858" y1="68641" x2="29621" y2="70390"/>
                        <a14:backgroundMark x1="29621" y1="70390" x2="28673" y2="69448"/>
                        <a14:backgroundMark x1="28673" y1="69448" x2="28199" y2="70659"/>
                        <a14:backgroundMark x1="28199" y1="70659" x2="27962" y2="74293"/>
                        <a14:backgroundMark x1="27962" y1="74293" x2="28436" y2="75774"/>
                        <a14:backgroundMark x1="28436" y1="75774" x2="27014" y2="76985"/>
                        <a14:backgroundMark x1="27014" y1="76985" x2="15995" y2="74966"/>
                        <a14:backgroundMark x1="15995" y1="74966" x2="14692" y2="74024"/>
                        <a14:backgroundMark x1="14692" y1="74024" x2="16351" y2="62988"/>
                        <a14:backgroundMark x1="16351" y1="62988" x2="20142" y2="55316"/>
                        <a14:backgroundMark x1="20142" y1="55316" x2="20972" y2="55451"/>
                        <a14:backgroundMark x1="28199" y1="74428" x2="29739" y2="77254"/>
                        <a14:backgroundMark x1="29739" y1="77254" x2="30924" y2="78331"/>
                        <a14:backgroundMark x1="30924" y1="78331" x2="35664" y2="80619"/>
                        <a14:backgroundMark x1="35664" y1="80619" x2="36967" y2="80215"/>
                        <a14:backgroundMark x1="36967" y1="80215" x2="39218" y2="78735"/>
                        <a14:backgroundMark x1="39218" y1="78735" x2="41351" y2="76985"/>
                        <a14:backgroundMark x1="41351" y1="76985" x2="41351" y2="78466"/>
                        <a14:backgroundMark x1="41351" y1="78466" x2="40758" y2="81157"/>
                        <a14:backgroundMark x1="40758" y1="81157" x2="38744" y2="83176"/>
                        <a14:backgroundMark x1="38744" y1="83176" x2="35190" y2="85195"/>
                        <a14:backgroundMark x1="35190" y1="85195" x2="19313" y2="81830"/>
                        <a14:backgroundMark x1="19313" y1="81830" x2="13863" y2="79408"/>
                        <a14:backgroundMark x1="13863" y1="79408" x2="12796" y2="77389"/>
                        <a14:backgroundMark x1="12796" y1="77389" x2="12441" y2="75370"/>
                        <a14:backgroundMark x1="12441" y1="75370" x2="13152" y2="73755"/>
                        <a14:backgroundMark x1="13152" y1="73755" x2="14336" y2="72948"/>
                        <a14:backgroundMark x1="14336" y1="72948" x2="17536" y2="72409"/>
                        <a14:backgroundMark x1="17536" y1="72409" x2="26422" y2="72813"/>
                        <a14:backgroundMark x1="26422" y1="72813" x2="28318" y2="74563"/>
                        <a14:backgroundMark x1="24171" y1="83580" x2="22275" y2="85195"/>
                        <a14:backgroundMark x1="22275" y1="85195" x2="20616" y2="88156"/>
                        <a14:backgroundMark x1="20616" y1="88156" x2="20616" y2="89233"/>
                        <a14:backgroundMark x1="20616" y1="89233" x2="21682" y2="89906"/>
                        <a14:backgroundMark x1="21682" y1="89906" x2="21919" y2="90848"/>
                        <a14:backgroundMark x1="21919" y1="90848" x2="21919" y2="91925"/>
                        <a14:backgroundMark x1="21919" y1="91925" x2="20616" y2="92463"/>
                        <a14:backgroundMark x1="20616" y1="92463" x2="16588" y2="91655"/>
                        <a14:backgroundMark x1="16588" y1="91655" x2="17773" y2="91386"/>
                        <a14:backgroundMark x1="17773" y1="91386" x2="20735" y2="96231"/>
                        <a14:backgroundMark x1="20735" y1="96231" x2="21682" y2="99058"/>
                        <a14:backgroundMark x1="21682" y1="99058" x2="22512" y2="99192"/>
                        <a14:backgroundMark x1="22512" y1="99192" x2="22393" y2="97308"/>
                        <a14:backgroundMark x1="22393" y1="97308" x2="21327" y2="93943"/>
                        <a14:backgroundMark x1="21327" y1="93943" x2="21327" y2="91386"/>
                        <a14:backgroundMark x1="21327" y1="91386" x2="22038" y2="91117"/>
                        <a14:backgroundMark x1="22038" y1="91117" x2="23460" y2="93540"/>
                        <a14:backgroundMark x1="23460" y1="93540" x2="23815" y2="95828"/>
                        <a14:backgroundMark x1="23815" y1="95828" x2="23460" y2="96904"/>
                        <a14:backgroundMark x1="23460" y1="96904" x2="22512" y2="98250"/>
                        <a14:backgroundMark x1="22512" y1="98250" x2="20853" y2="99058"/>
                        <a14:backgroundMark x1="20853" y1="99058" x2="18602" y2="99327"/>
                        <a14:backgroundMark x1="18602" y1="99327" x2="4858" y2="95020"/>
                        <a14:backgroundMark x1="4858" y1="95020" x2="2370" y2="95155"/>
                        <a14:backgroundMark x1="2370" y1="95155" x2="1422" y2="94347"/>
                        <a14:backgroundMark x1="1422" y1="94347" x2="829" y2="91521"/>
                        <a14:backgroundMark x1="829" y1="91521" x2="1777" y2="88560"/>
                        <a14:backgroundMark x1="1777" y1="88560" x2="11256" y2="76178"/>
                        <a14:backgroundMark x1="11256" y1="76178" x2="13033" y2="74832"/>
                        <a14:backgroundMark x1="13033" y1="74832" x2="14218" y2="74563"/>
                        <a14:backgroundMark x1="14218" y1="74563" x2="15403" y2="74697"/>
                        <a14:backgroundMark x1="15403" y1="74697" x2="19787" y2="77793"/>
                        <a14:backgroundMark x1="19787" y1="77793" x2="20853" y2="79677"/>
                        <a14:backgroundMark x1="11848" y1="75101" x2="16114" y2="77254"/>
                        <a14:backgroundMark x1="16114" y1="77254" x2="19787" y2="83580"/>
                        <a14:backgroundMark x1="19787" y1="83580" x2="20379" y2="86137"/>
                        <a14:backgroundMark x1="20379" y1="86137" x2="19905" y2="97443"/>
                        <a14:backgroundMark x1="19905" y1="97443" x2="16825" y2="99192"/>
                        <a14:backgroundMark x1="16825" y1="99192" x2="12796" y2="99192"/>
                        <a14:backgroundMark x1="12796" y1="99192" x2="7109" y2="97443"/>
                        <a14:backgroundMark x1="7109" y1="97443" x2="6043" y2="97443"/>
                        <a14:backgroundMark x1="6043" y1="97443" x2="4147" y2="96501"/>
                        <a14:backgroundMark x1="4147" y1="96501" x2="3436" y2="92598"/>
                        <a14:backgroundMark x1="3436" y1="92598" x2="3791" y2="86945"/>
                        <a14:backgroundMark x1="3791" y1="86945" x2="6043" y2="82100"/>
                        <a14:backgroundMark x1="6043" y1="82100" x2="11374" y2="76581"/>
                        <a14:backgroundMark x1="11374" y1="76581" x2="11848" y2="75505"/>
                        <a14:backgroundMark x1="11848" y1="75505" x2="13152" y2="74293"/>
                        <a14:backgroundMark x1="11493" y1="74563" x2="13152" y2="76581"/>
                        <a14:backgroundMark x1="13152" y1="76581" x2="13981" y2="79542"/>
                        <a14:backgroundMark x1="13981" y1="79542" x2="13270" y2="83311"/>
                        <a14:backgroundMark x1="13270" y1="83311" x2="8057" y2="87079"/>
                        <a14:backgroundMark x1="8057" y1="87079" x2="7109" y2="85195"/>
                        <a14:backgroundMark x1="7109" y1="85195" x2="6517" y2="76985"/>
                        <a14:backgroundMark x1="6517" y1="76985" x2="13981" y2="73217"/>
                        <a14:backgroundMark x1="13981" y1="73217" x2="14455" y2="73217"/>
                        <a14:backgroundMark x1="9360" y1="83715" x2="11256" y2="84253"/>
                        <a14:backgroundMark x1="11256" y1="84253" x2="14455" y2="91252"/>
                        <a14:backgroundMark x1="14455" y1="91252" x2="14336" y2="92059"/>
                        <a14:backgroundMark x1="14336" y1="92059" x2="12796" y2="92059"/>
                        <a14:backgroundMark x1="12796" y1="92059" x2="9834" y2="90040"/>
                        <a14:backgroundMark x1="9834" y1="90040" x2="7583" y2="86810"/>
                        <a14:backgroundMark x1="7583" y1="86810" x2="7109" y2="84926"/>
                        <a14:backgroundMark x1="7109" y1="84926" x2="7227" y2="83984"/>
                        <a14:backgroundMark x1="7227" y1="83984" x2="7227" y2="83984"/>
                        <a14:backgroundMark x1="4384" y1="84118" x2="6517" y2="85061"/>
                        <a14:backgroundMark x1="6517" y1="85061" x2="9953" y2="89233"/>
                        <a14:backgroundMark x1="9953" y1="89233" x2="10308" y2="90579"/>
                        <a14:backgroundMark x1="10308" y1="90579" x2="10308" y2="92059"/>
                        <a14:backgroundMark x1="10308" y1="92059" x2="8175" y2="92598"/>
                        <a14:backgroundMark x1="8175" y1="92598" x2="6043" y2="91655"/>
                        <a14:backgroundMark x1="6043" y1="91655" x2="4265" y2="89502"/>
                        <a14:backgroundMark x1="4265" y1="89502" x2="3555" y2="85599"/>
                        <a14:backgroundMark x1="3555" y1="85599" x2="3791" y2="83042"/>
                        <a14:backgroundMark x1="3791" y1="83042" x2="4739" y2="82234"/>
                        <a14:backgroundMark x1="4739" y1="82234" x2="5332" y2="82100"/>
                        <a14:backgroundMark x1="68839" y1="37012" x2="63033" y2="44549"/>
                        <a14:backgroundMark x1="63033" y1="44549" x2="60190" y2="45491"/>
                        <a14:backgroundMark x1="60190" y1="45491" x2="60782" y2="46433"/>
                        <a14:backgroundMark x1="60782" y1="46433" x2="62559" y2="47510"/>
                        <a14:backgroundMark x1="62559" y1="47510" x2="73815" y2="60162"/>
                        <a14:backgroundMark x1="73815" y1="60162" x2="74052" y2="61238"/>
                        <a14:backgroundMark x1="74052" y1="61238" x2="73815" y2="62450"/>
                        <a14:backgroundMark x1="73815" y1="62450" x2="71327" y2="68641"/>
                        <a14:backgroundMark x1="71327" y1="68641" x2="69668" y2="70256"/>
                        <a14:backgroundMark x1="69668" y1="70256" x2="70379" y2="71063"/>
                        <a14:backgroundMark x1="70379" y1="71063" x2="72275" y2="71198"/>
                        <a14:backgroundMark x1="72275" y1="71198" x2="72275" y2="73217"/>
                        <a14:backgroundMark x1="72275" y1="73217" x2="72986" y2="73217"/>
                        <a14:backgroundMark x1="72986" y1="73217" x2="73815" y2="73217"/>
                        <a14:backgroundMark x1="73815" y1="73217" x2="74052" y2="74293"/>
                        <a14:backgroundMark x1="74052" y1="74293" x2="73934" y2="75639"/>
                        <a14:backgroundMark x1="73934" y1="75639" x2="70024" y2="80888"/>
                        <a14:backgroundMark x1="70024" y1="80888" x2="69431" y2="81427"/>
                        <a14:backgroundMark x1="69431" y1="81427" x2="67536" y2="82100"/>
                        <a14:backgroundMark x1="67536" y1="82100" x2="67180" y2="83042"/>
                        <a14:backgroundMark x1="67180" y1="83042" x2="67417" y2="85195"/>
                        <a14:backgroundMark x1="67417" y1="85195" x2="67299" y2="87618"/>
                        <a14:backgroundMark x1="67299" y1="87618" x2="68483" y2="88560"/>
                        <a14:backgroundMark x1="68483" y1="88560" x2="74645" y2="89233"/>
                        <a14:backgroundMark x1="74645" y1="89233" x2="78318" y2="90175"/>
                        <a14:backgroundMark x1="78318" y1="90175" x2="81161" y2="90713"/>
                        <a14:backgroundMark x1="81161" y1="90713" x2="85308" y2="91790"/>
                        <a14:backgroundMark x1="85308" y1="91790" x2="96445" y2="91925"/>
                        <a14:backgroundMark x1="96445" y1="91925" x2="97630" y2="91925"/>
                        <a14:backgroundMark x1="97630" y1="91925" x2="97867" y2="90310"/>
                        <a14:backgroundMark x1="97867" y1="90310" x2="86848" y2="57604"/>
                        <a14:backgroundMark x1="86848" y1="57604" x2="75000" y2="40377"/>
                        <a14:backgroundMark x1="75000" y1="40377" x2="71445" y2="37416"/>
                        <a14:backgroundMark x1="71445" y1="37416" x2="71090" y2="37281"/>
                        <a14:backgroundMark x1="64100" y1="43607" x2="70024" y2="44011"/>
                        <a14:backgroundMark x1="70024" y1="44011" x2="67417" y2="44818"/>
                        <a14:backgroundMark x1="67417" y1="44818" x2="65640" y2="44818"/>
                        <a14:backgroundMark x1="65640" y1="44818" x2="64336" y2="44145"/>
                        <a14:backgroundMark x1="64336" y1="44145" x2="64455" y2="44011"/>
                        <a14:backgroundMark x1="73934" y1="54105" x2="76777" y2="56124"/>
                        <a14:backgroundMark x1="76777" y1="56124" x2="78318" y2="58277"/>
                        <a14:backgroundMark x1="78318" y1="58277" x2="78791" y2="59489"/>
                        <a14:backgroundMark x1="78791" y1="59489" x2="78910" y2="61777"/>
                        <a14:backgroundMark x1="78910" y1="61777" x2="77725" y2="61507"/>
                        <a14:backgroundMark x1="77725" y1="61507" x2="75592" y2="59354"/>
                        <a14:backgroundMark x1="75592" y1="59354" x2="75118" y2="55451"/>
                        <a14:backgroundMark x1="75118" y1="55451" x2="75118" y2="54374"/>
                        <a14:backgroundMark x1="75118" y1="54374" x2="75592" y2="53297"/>
                        <a14:backgroundMark x1="75592" y1="53297" x2="76185" y2="52759"/>
                        <a14:backgroundMark x1="81517" y1="78869" x2="82346" y2="75236"/>
                        <a14:backgroundMark x1="82346" y1="75236" x2="84597" y2="70929"/>
                        <a14:backgroundMark x1="84597" y1="70929" x2="86848" y2="69179"/>
                        <a14:backgroundMark x1="86848" y1="69179" x2="87796" y2="69179"/>
                        <a14:backgroundMark x1="87796" y1="69179" x2="89218" y2="71467"/>
                        <a14:backgroundMark x1="89218" y1="71467" x2="90047" y2="74966"/>
                        <a14:backgroundMark x1="90047" y1="74966" x2="89692" y2="76581"/>
                        <a14:backgroundMark x1="89692" y1="76581" x2="87796" y2="77927"/>
                        <a14:backgroundMark x1="87796" y1="77927" x2="85071" y2="78331"/>
                        <a14:backgroundMark x1="85071" y1="78331" x2="83886" y2="77793"/>
                        <a14:backgroundMark x1="83886" y1="77793" x2="81398" y2="72948"/>
                        <a14:backgroundMark x1="81398" y1="72948" x2="81991" y2="72813"/>
                        <a14:backgroundMark x1="75711" y1="58277" x2="77014" y2="65680"/>
                        <a14:backgroundMark x1="77014" y1="65680" x2="77962" y2="67429"/>
                        <a14:backgroundMark x1="77962" y1="67429" x2="79384" y2="68641"/>
                        <a14:backgroundMark x1="79384" y1="68641" x2="80569" y2="69179"/>
                        <a14:backgroundMark x1="80569" y1="69179" x2="82820" y2="69179"/>
                        <a14:backgroundMark x1="82820" y1="69179" x2="84360" y2="68237"/>
                        <a14:backgroundMark x1="84360" y1="68237" x2="84716" y2="65007"/>
                        <a14:backgroundMark x1="84716" y1="65007" x2="83886" y2="61373"/>
                        <a14:backgroundMark x1="83886" y1="61373" x2="82227" y2="59489"/>
                        <a14:backgroundMark x1="82227" y1="59489" x2="77251" y2="57201"/>
                        <a14:backgroundMark x1="77251" y1="57201" x2="76303" y2="58143"/>
                        <a14:backgroundMark x1="76303" y1="58143" x2="76066" y2="58816"/>
                        <a14:backgroundMark x1="75948" y1="72005" x2="78436" y2="73351"/>
                        <a14:backgroundMark x1="78436" y1="73351" x2="79502" y2="75101"/>
                        <a14:backgroundMark x1="79502" y1="75101" x2="79739" y2="79408"/>
                        <a14:backgroundMark x1="79739" y1="79408" x2="79502" y2="80754"/>
                        <a14:backgroundMark x1="79502" y1="80754" x2="78199" y2="81965"/>
                        <a14:backgroundMark x1="78199" y1="81965" x2="77014" y2="82369"/>
                        <a14:backgroundMark x1="77014" y1="82369" x2="76066" y2="82369"/>
                        <a14:backgroundMark x1="76066" y1="82369" x2="75118" y2="81427"/>
                        <a14:backgroundMark x1="75118" y1="81427" x2="74645" y2="80485"/>
                        <a14:backgroundMark x1="74645" y1="80485" x2="74171" y2="76312"/>
                        <a14:backgroundMark x1="74171" y1="76312" x2="74171" y2="75505"/>
                        <a14:backgroundMark x1="74171" y1="75505" x2="75474" y2="73486"/>
                        <a14:backgroundMark x1="75474" y1="73486" x2="76777" y2="72544"/>
                        <a14:backgroundMark x1="76777" y1="72544" x2="78555" y2="72140"/>
                        <a14:backgroundMark x1="78555" y1="72140" x2="79502" y2="73217"/>
                        <a14:backgroundMark x1="79502" y1="73217" x2="79502" y2="73217"/>
                        <a14:backgroundMark x1="79739" y1="78869" x2="80569" y2="77793"/>
                        <a14:backgroundMark x1="80569" y1="77793" x2="86374" y2="76985"/>
                        <a14:backgroundMark x1="86374" y1="76985" x2="88863" y2="76985"/>
                        <a14:backgroundMark x1="88863" y1="76985" x2="90758" y2="78331"/>
                        <a14:backgroundMark x1="90758" y1="78331" x2="92773" y2="81292"/>
                        <a14:backgroundMark x1="92773" y1="81292" x2="93009" y2="82100"/>
                        <a14:backgroundMark x1="93009" y1="82100" x2="92654" y2="86406"/>
                        <a14:backgroundMark x1="92654" y1="86406" x2="91943" y2="87618"/>
                        <a14:backgroundMark x1="91943" y1="87618" x2="90166" y2="88156"/>
                        <a14:backgroundMark x1="90166" y1="88156" x2="85664" y2="88156"/>
                        <a14:backgroundMark x1="85664" y1="88156" x2="82820" y2="86676"/>
                        <a14:backgroundMark x1="82820" y1="86676" x2="81043" y2="85061"/>
                        <a14:backgroundMark x1="81043" y1="85061" x2="80095" y2="83580"/>
                        <a14:backgroundMark x1="80095" y1="83580" x2="79621" y2="81965"/>
                        <a14:backgroundMark x1="79621" y1="81965" x2="79502" y2="80619"/>
                        <a14:backgroundMark x1="79502" y1="80619" x2="81872" y2="76581"/>
                        <a14:backgroundMark x1="81872" y1="76581" x2="82820" y2="76447"/>
                        <a14:backgroundMark x1="82820" y1="76447" x2="82820" y2="76447"/>
                        <a14:backgroundMark x1="48104" y1="85061" x2="47038" y2="85464"/>
                        <a14:backgroundMark x1="47038" y1="85464" x2="46327" y2="84118"/>
                        <a14:backgroundMark x1="46327" y1="84118" x2="46327" y2="83042"/>
                        <a14:backgroundMark x1="46327" y1="83042" x2="47156" y2="82907"/>
                        <a14:backgroundMark x1="47156" y1="82907" x2="47986" y2="83445"/>
                        <a14:backgroundMark x1="47986" y1="83445" x2="48104" y2="84791"/>
                      </a14:backgroundRemoval>
                    </a14:imgEffect>
                  </a14:imgLayer>
                </a14:imgProps>
              </a:ext>
            </a:extLst>
          </a:blip>
          <a:srcRect b="3942"/>
          <a:stretch/>
        </p:blipFill>
        <p:spPr>
          <a:xfrm>
            <a:off x="-111099" y="-76102"/>
            <a:ext cx="1050977" cy="888743"/>
          </a:xfrm>
          <a:prstGeom prst="rect">
            <a:avLst/>
          </a:prstGeom>
        </p:spPr>
      </p:pic>
      <p:pic>
        <p:nvPicPr>
          <p:cNvPr id="15" name="Grafik 14">
            <a:extLst>
              <a:ext uri="{FF2B5EF4-FFF2-40B4-BE49-F238E27FC236}">
                <a16:creationId xmlns:a16="http://schemas.microsoft.com/office/drawing/2014/main" id="{5D455FE7-4764-4FB6-8608-DEA0410EB30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345" b="94213" l="5806" r="97630">
                        <a14:foregroundMark x1="27671" y1="94308" x2="65640" y2="95828"/>
                        <a14:foregroundMark x1="75057" y1="94892" x2="77284" y2="94670"/>
                        <a14:foregroundMark x1="74308" y1="94966" x2="74945" y2="94903"/>
                        <a14:foregroundMark x1="72050" y1="95191" x2="72552" y2="95141"/>
                        <a14:foregroundMark x1="70842" y1="95310" x2="71047" y2="95290"/>
                        <a14:foregroundMark x1="68960" y1="95498" x2="69461" y2="95448"/>
                        <a14:foregroundMark x1="66952" y1="95697" x2="67203" y2="95672"/>
                        <a14:foregroundMark x1="65640" y1="95828" x2="66199" y2="95772"/>
                        <a14:foregroundMark x1="88226" y1="95706" x2="87681" y2="96428"/>
                        <a14:foregroundMark x1="65806" y1="96472" x2="24853" y2="95652"/>
                        <a14:foregroundMark x1="66744" y1="96491" x2="66509" y2="96486"/>
                        <a14:foregroundMark x1="68853" y1="96533" x2="68385" y2="96524"/>
                        <a14:foregroundMark x1="70334" y1="96563" x2="70142" y2="96559"/>
                        <a14:foregroundMark x1="71739" y1="96591" x2="71271" y2="96582"/>
                        <a14:foregroundMark x1="75939" y1="96676" x2="73738" y2="96631"/>
                        <a14:foregroundMark x1="76250" y1="96682" x2="76058" y2="96678"/>
                        <a14:foregroundMark x1="78066" y1="96718" x2="77755" y2="96712"/>
                        <a14:foregroundMark x1="78647" y1="96730" x2="78300" y2="96723"/>
                        <a14:foregroundMark x1="79941" y1="96756" x2="79749" y2="96752"/>
                        <a14:foregroundMark x1="80415" y1="96765" x2="80175" y2="96760"/>
                        <a14:foregroundMark x1="27493" y1="93158" x2="29739" y2="94347"/>
                        <a14:foregroundMark x1="25561" y1="92136" x2="26917" y2="92854"/>
                        <a14:foregroundMark x1="29739" y1="94347" x2="37441" y2="91925"/>
                        <a14:backgroundMark x1="52014" y1="12921" x2="52014" y2="12921"/>
                        <a14:backgroundMark x1="96445" y1="89771" x2="95142" y2="89367"/>
                        <a14:backgroundMark x1="97038" y1="90983" x2="97038" y2="90983"/>
                        <a14:backgroundMark x1="95972" y1="91386" x2="95972" y2="91386"/>
                        <a14:backgroundMark x1="97867" y1="91655" x2="97867" y2="91655"/>
                        <a14:backgroundMark x1="95972" y1="91386" x2="95972" y2="91117"/>
                        <a14:backgroundMark x1="97393" y1="90983" x2="97867" y2="91521"/>
                        <a14:backgroundMark x1="96327" y1="90848" x2="96919" y2="91925"/>
                        <a14:backgroundMark x1="95853" y1="91117" x2="96209" y2="91790"/>
                        <a14:backgroundMark x1="96090" y1="91925" x2="96564" y2="92328"/>
                        <a14:backgroundMark x1="86256" y1="97039" x2="87915" y2="97039"/>
                        <a14:backgroundMark x1="88033" y1="97039" x2="85071" y2="97174"/>
                        <a14:backgroundMark x1="85308" y1="97039" x2="83531" y2="97039"/>
                        <a14:backgroundMark x1="83768" y1="97039" x2="80569" y2="97039"/>
                        <a14:backgroundMark x1="70142" y1="96904" x2="71090" y2="96904"/>
                        <a14:backgroundMark x1="71564" y1="96904" x2="73223" y2="96904"/>
                        <a14:backgroundMark x1="76066" y1="97039" x2="77725" y2="96770"/>
                        <a14:backgroundMark x1="78555" y1="96904" x2="79739" y2="96770"/>
                        <a14:backgroundMark x1="77962" y1="96904" x2="78199" y2="96904"/>
                        <a14:backgroundMark x1="79858" y1="96904" x2="80095" y2="96904"/>
                        <a14:backgroundMark x1="80332" y1="96904" x2="80332" y2="96904"/>
                        <a14:backgroundMark x1="78318" y1="96904" x2="78318" y2="96904"/>
                        <a14:backgroundMark x1="76185" y1="96904" x2="76066" y2="96904"/>
                        <a14:backgroundMark x1="75118" y1="97174" x2="75118" y2="97174"/>
                        <a14:backgroundMark x1="75118" y1="96904" x2="75118" y2="96904"/>
                        <a14:backgroundMark x1="75474" y1="96770" x2="75474" y2="96770"/>
                        <a14:backgroundMark x1="75829" y1="96770" x2="75829" y2="96770"/>
                        <a14:backgroundMark x1="75118" y1="96904" x2="75118" y2="96904"/>
                        <a14:backgroundMark x1="75237" y1="96904" x2="75237" y2="96904"/>
                        <a14:backgroundMark x1="74882" y1="97039" x2="74882" y2="97039"/>
                        <a14:backgroundMark x1="74171" y1="96904" x2="74171" y2="96904"/>
                        <a14:backgroundMark x1="73934" y1="96770" x2="73934" y2="96770"/>
                        <a14:backgroundMark x1="74526" y1="96770" x2="74526" y2="96770"/>
                        <a14:backgroundMark x1="74763" y1="96770" x2="74763" y2="96770"/>
                        <a14:backgroundMark x1="74763" y1="96770" x2="74763" y2="96770"/>
                        <a14:backgroundMark x1="73815" y1="96770" x2="73697" y2="96770"/>
                        <a14:backgroundMark x1="73578" y1="96770" x2="73460" y2="96770"/>
                        <a14:backgroundMark x1="71327" y1="96770" x2="71327" y2="96770"/>
                        <a14:backgroundMark x1="69550" y1="96770" x2="69550" y2="96770"/>
                        <a14:backgroundMark x1="69076" y1="96770" x2="69076" y2="96770"/>
                        <a14:backgroundMark x1="68720" y1="96770" x2="68720" y2="96770"/>
                        <a14:backgroundMark x1="68483" y1="96770" x2="68483" y2="96770"/>
                        <a14:backgroundMark x1="68246" y1="96770" x2="68128" y2="96770"/>
                        <a14:backgroundMark x1="67891" y1="96770" x2="67891" y2="96770"/>
                        <a14:backgroundMark x1="67417" y1="96770" x2="67417" y2="96770"/>
                        <a14:backgroundMark x1="67062" y1="96770" x2="67062" y2="96770"/>
                        <a14:backgroundMark x1="66232" y1="96770" x2="66232" y2="96770"/>
                        <a14:backgroundMark x1="65640" y1="96770" x2="66351" y2="96770"/>
                        <a14:backgroundMark x1="66588" y1="96770" x2="68246" y2="96770"/>
                        <a14:backgroundMark x1="68720" y1="96770" x2="70024" y2="96770"/>
                        <a14:backgroundMark x1="39929" y1="21669" x2="43720" y2="20861"/>
                        <a14:backgroundMark x1="43720" y1="20861" x2="44905" y2="20188"/>
                        <a14:backgroundMark x1="44905" y1="20188" x2="51303" y2="18977"/>
                        <a14:backgroundMark x1="51303" y1="18977" x2="54028" y2="18977"/>
                        <a14:backgroundMark x1="54028" y1="18977" x2="57820" y2="20458"/>
                        <a14:backgroundMark x1="57820" y1="20458" x2="59242" y2="20054"/>
                        <a14:backgroundMark x1="59242" y1="20054" x2="59360" y2="16824"/>
                        <a14:backgroundMark x1="59360" y1="16824" x2="56161" y2="6864"/>
                        <a14:backgroundMark x1="56161" y1="6864" x2="52607" y2="2423"/>
                        <a14:backgroundMark x1="52607" y1="2423" x2="50237" y2="1884"/>
                        <a14:backgroundMark x1="50237" y1="1884" x2="47986" y2="3634"/>
                        <a14:backgroundMark x1="47986" y1="3634" x2="45735" y2="6191"/>
                        <a14:backgroundMark x1="45735" y1="6191" x2="39810" y2="21265"/>
                        <a14:backgroundMark x1="39810" y1="21265" x2="39810" y2="21669"/>
                        <a14:backgroundMark x1="47275" y1="7537" x2="52607" y2="7537"/>
                        <a14:backgroundMark x1="52607" y1="7537" x2="53791" y2="8210"/>
                        <a14:backgroundMark x1="53791" y1="8210" x2="54028" y2="9690"/>
                        <a14:backgroundMark x1="54028" y1="9690" x2="53081" y2="10767"/>
                        <a14:backgroundMark x1="53081" y1="10767" x2="47986" y2="11171"/>
                        <a14:backgroundMark x1="47986" y1="11171" x2="46564" y2="10229"/>
                        <a14:backgroundMark x1="46564" y1="10229" x2="46090" y2="8614"/>
                        <a14:backgroundMark x1="46090" y1="8614" x2="47038" y2="7402"/>
                        <a14:backgroundMark x1="47038" y1="7402" x2="48104" y2="7402"/>
                        <a14:backgroundMark x1="31043" y1="39031" x2="34597" y2="44818"/>
                        <a14:backgroundMark x1="34597" y1="44818" x2="36848" y2="46568"/>
                        <a14:backgroundMark x1="36848" y1="46568" x2="36374" y2="47914"/>
                        <a14:backgroundMark x1="36374" y1="47914" x2="34834" y2="50067"/>
                        <a14:backgroundMark x1="34834" y1="50067" x2="33412" y2="53028"/>
                        <a14:backgroundMark x1="33412" y1="53028" x2="27844" y2="58816"/>
                        <a14:backgroundMark x1="27844" y1="58816" x2="27725" y2="56797"/>
                        <a14:backgroundMark x1="27725" y1="56797" x2="28910" y2="51009"/>
                        <a14:backgroundMark x1="28910" y1="51009" x2="28555" y2="42530"/>
                        <a14:backgroundMark x1="28555" y1="42530" x2="30924" y2="39166"/>
                        <a14:backgroundMark x1="20972" y1="55989" x2="22038" y2="55047"/>
                        <a14:backgroundMark x1="22038" y1="55047" x2="24408" y2="53970"/>
                        <a14:backgroundMark x1="24408" y1="53970" x2="25592" y2="54105"/>
                        <a14:backgroundMark x1="25592" y1="54105" x2="27488" y2="56258"/>
                        <a14:backgroundMark x1="27488" y1="56258" x2="28791" y2="58816"/>
                        <a14:backgroundMark x1="28791" y1="58816" x2="27488" y2="61373"/>
                        <a14:backgroundMark x1="27488" y1="61373" x2="27370" y2="62853"/>
                        <a14:backgroundMark x1="27370" y1="62853" x2="29502" y2="66487"/>
                        <a14:backgroundMark x1="29502" y1="66487" x2="31398" y2="68506"/>
                        <a14:backgroundMark x1="31398" y1="68506" x2="32227" y2="69717"/>
                        <a14:backgroundMark x1="32227" y1="69717" x2="31043" y2="68910"/>
                        <a14:backgroundMark x1="31043" y1="68910" x2="29858" y2="68641"/>
                        <a14:backgroundMark x1="29858" y1="68641" x2="29621" y2="70390"/>
                        <a14:backgroundMark x1="29621" y1="70390" x2="28673" y2="69448"/>
                        <a14:backgroundMark x1="28673" y1="69448" x2="28199" y2="70659"/>
                        <a14:backgroundMark x1="28199" y1="70659" x2="27962" y2="74293"/>
                        <a14:backgroundMark x1="27962" y1="74293" x2="28436" y2="75774"/>
                        <a14:backgroundMark x1="28436" y1="75774" x2="27014" y2="76985"/>
                        <a14:backgroundMark x1="27014" y1="76985" x2="15995" y2="74966"/>
                        <a14:backgroundMark x1="15995" y1="74966" x2="14692" y2="74024"/>
                        <a14:backgroundMark x1="14692" y1="74024" x2="16351" y2="62988"/>
                        <a14:backgroundMark x1="16351" y1="62988" x2="20142" y2="55316"/>
                        <a14:backgroundMark x1="20142" y1="55316" x2="20972" y2="55451"/>
                        <a14:backgroundMark x1="28199" y1="74428" x2="29739" y2="77254"/>
                        <a14:backgroundMark x1="29739" y1="77254" x2="30924" y2="78331"/>
                        <a14:backgroundMark x1="30924" y1="78331" x2="35664" y2="80619"/>
                        <a14:backgroundMark x1="35664" y1="80619" x2="36967" y2="80215"/>
                        <a14:backgroundMark x1="36967" y1="80215" x2="39218" y2="78735"/>
                        <a14:backgroundMark x1="39218" y1="78735" x2="41351" y2="76985"/>
                        <a14:backgroundMark x1="41351" y1="76985" x2="41351" y2="78466"/>
                        <a14:backgroundMark x1="41351" y1="78466" x2="40758" y2="81157"/>
                        <a14:backgroundMark x1="40758" y1="81157" x2="38744" y2="83176"/>
                        <a14:backgroundMark x1="38744" y1="83176" x2="35190" y2="85195"/>
                        <a14:backgroundMark x1="35190" y1="85195" x2="19313" y2="81830"/>
                        <a14:backgroundMark x1="19313" y1="81830" x2="13863" y2="79408"/>
                        <a14:backgroundMark x1="13863" y1="79408" x2="12796" y2="77389"/>
                        <a14:backgroundMark x1="12796" y1="77389" x2="12441" y2="75370"/>
                        <a14:backgroundMark x1="12441" y1="75370" x2="13152" y2="73755"/>
                        <a14:backgroundMark x1="13152" y1="73755" x2="14336" y2="72948"/>
                        <a14:backgroundMark x1="14336" y1="72948" x2="17536" y2="72409"/>
                        <a14:backgroundMark x1="17536" y1="72409" x2="26422" y2="72813"/>
                        <a14:backgroundMark x1="26422" y1="72813" x2="28318" y2="74563"/>
                        <a14:backgroundMark x1="24171" y1="83580" x2="22275" y2="85195"/>
                        <a14:backgroundMark x1="22275" y1="85195" x2="20616" y2="88156"/>
                        <a14:backgroundMark x1="20616" y1="88156" x2="20616" y2="89233"/>
                        <a14:backgroundMark x1="20616" y1="89233" x2="21682" y2="89906"/>
                        <a14:backgroundMark x1="21682" y1="89906" x2="21919" y2="90848"/>
                        <a14:backgroundMark x1="21919" y1="90848" x2="21919" y2="91925"/>
                        <a14:backgroundMark x1="21919" y1="91925" x2="20616" y2="92463"/>
                        <a14:backgroundMark x1="20616" y1="92463" x2="16588" y2="91655"/>
                        <a14:backgroundMark x1="16588" y1="91655" x2="17773" y2="91386"/>
                        <a14:backgroundMark x1="17773" y1="91386" x2="20735" y2="96231"/>
                        <a14:backgroundMark x1="20735" y1="96231" x2="21682" y2="99058"/>
                        <a14:backgroundMark x1="21682" y1="99058" x2="22512" y2="99192"/>
                        <a14:backgroundMark x1="22512" y1="99192" x2="22393" y2="97308"/>
                        <a14:backgroundMark x1="22393" y1="97308" x2="21327" y2="93943"/>
                        <a14:backgroundMark x1="21327" y1="93943" x2="21327" y2="91386"/>
                        <a14:backgroundMark x1="21327" y1="91386" x2="22038" y2="91117"/>
                        <a14:backgroundMark x1="22038" y1="91117" x2="23460" y2="93540"/>
                        <a14:backgroundMark x1="23460" y1="93540" x2="23815" y2="95828"/>
                        <a14:backgroundMark x1="23815" y1="95828" x2="23460" y2="96904"/>
                        <a14:backgroundMark x1="23460" y1="96904" x2="22512" y2="98250"/>
                        <a14:backgroundMark x1="22512" y1="98250" x2="20853" y2="99058"/>
                        <a14:backgroundMark x1="20853" y1="99058" x2="18602" y2="99327"/>
                        <a14:backgroundMark x1="18602" y1="99327" x2="4858" y2="95020"/>
                        <a14:backgroundMark x1="4858" y1="95020" x2="2370" y2="95155"/>
                        <a14:backgroundMark x1="2370" y1="95155" x2="1422" y2="94347"/>
                        <a14:backgroundMark x1="1422" y1="94347" x2="829" y2="91521"/>
                        <a14:backgroundMark x1="829" y1="91521" x2="1777" y2="88560"/>
                        <a14:backgroundMark x1="1777" y1="88560" x2="11256" y2="76178"/>
                        <a14:backgroundMark x1="11256" y1="76178" x2="13033" y2="74832"/>
                        <a14:backgroundMark x1="13033" y1="74832" x2="14218" y2="74563"/>
                        <a14:backgroundMark x1="14218" y1="74563" x2="15403" y2="74697"/>
                        <a14:backgroundMark x1="15403" y1="74697" x2="19787" y2="77793"/>
                        <a14:backgroundMark x1="19787" y1="77793" x2="20853" y2="79677"/>
                        <a14:backgroundMark x1="11848" y1="75101" x2="16114" y2="77254"/>
                        <a14:backgroundMark x1="16114" y1="77254" x2="19787" y2="83580"/>
                        <a14:backgroundMark x1="19787" y1="83580" x2="20379" y2="86137"/>
                        <a14:backgroundMark x1="20379" y1="86137" x2="19905" y2="97443"/>
                        <a14:backgroundMark x1="19905" y1="97443" x2="16825" y2="99192"/>
                        <a14:backgroundMark x1="16825" y1="99192" x2="12796" y2="99192"/>
                        <a14:backgroundMark x1="12796" y1="99192" x2="7109" y2="97443"/>
                        <a14:backgroundMark x1="7109" y1="97443" x2="6043" y2="97443"/>
                        <a14:backgroundMark x1="6043" y1="97443" x2="4147" y2="96501"/>
                        <a14:backgroundMark x1="4147" y1="96501" x2="3436" y2="92598"/>
                        <a14:backgroundMark x1="3436" y1="92598" x2="3791" y2="86945"/>
                        <a14:backgroundMark x1="3791" y1="86945" x2="6043" y2="82100"/>
                        <a14:backgroundMark x1="6043" y1="82100" x2="11374" y2="76581"/>
                        <a14:backgroundMark x1="11374" y1="76581" x2="11848" y2="75505"/>
                        <a14:backgroundMark x1="11848" y1="75505" x2="13152" y2="74293"/>
                        <a14:backgroundMark x1="11493" y1="74563" x2="13152" y2="76581"/>
                        <a14:backgroundMark x1="13152" y1="76581" x2="13981" y2="79542"/>
                        <a14:backgroundMark x1="13981" y1="79542" x2="13270" y2="83311"/>
                        <a14:backgroundMark x1="13270" y1="83311" x2="8057" y2="87079"/>
                        <a14:backgroundMark x1="8057" y1="87079" x2="7109" y2="85195"/>
                        <a14:backgroundMark x1="7109" y1="85195" x2="6517" y2="76985"/>
                        <a14:backgroundMark x1="6517" y1="76985" x2="13981" y2="73217"/>
                        <a14:backgroundMark x1="13981" y1="73217" x2="14455" y2="73217"/>
                        <a14:backgroundMark x1="9360" y1="83715" x2="11256" y2="84253"/>
                        <a14:backgroundMark x1="11256" y1="84253" x2="14455" y2="91252"/>
                        <a14:backgroundMark x1="14455" y1="91252" x2="14336" y2="92059"/>
                        <a14:backgroundMark x1="14336" y1="92059" x2="12796" y2="92059"/>
                        <a14:backgroundMark x1="12796" y1="92059" x2="9834" y2="90040"/>
                        <a14:backgroundMark x1="9834" y1="90040" x2="7583" y2="86810"/>
                        <a14:backgroundMark x1="7583" y1="86810" x2="7109" y2="84926"/>
                        <a14:backgroundMark x1="7109" y1="84926" x2="7227" y2="83984"/>
                        <a14:backgroundMark x1="7227" y1="83984" x2="7227" y2="83984"/>
                        <a14:backgroundMark x1="4384" y1="84118" x2="6517" y2="85061"/>
                        <a14:backgroundMark x1="6517" y1="85061" x2="9953" y2="89233"/>
                        <a14:backgroundMark x1="9953" y1="89233" x2="10308" y2="90579"/>
                        <a14:backgroundMark x1="10308" y1="90579" x2="10308" y2="92059"/>
                        <a14:backgroundMark x1="10308" y1="92059" x2="8175" y2="92598"/>
                        <a14:backgroundMark x1="8175" y1="92598" x2="6043" y2="91655"/>
                        <a14:backgroundMark x1="6043" y1="91655" x2="4265" y2="89502"/>
                        <a14:backgroundMark x1="4265" y1="89502" x2="3555" y2="85599"/>
                        <a14:backgroundMark x1="3555" y1="85599" x2="3791" y2="83042"/>
                        <a14:backgroundMark x1="3791" y1="83042" x2="4739" y2="82234"/>
                        <a14:backgroundMark x1="4739" y1="82234" x2="5332" y2="82100"/>
                        <a14:backgroundMark x1="68839" y1="37012" x2="63033" y2="44549"/>
                        <a14:backgroundMark x1="63033" y1="44549" x2="60190" y2="45491"/>
                        <a14:backgroundMark x1="60190" y1="45491" x2="60782" y2="46433"/>
                        <a14:backgroundMark x1="60782" y1="46433" x2="62559" y2="47510"/>
                        <a14:backgroundMark x1="62559" y1="47510" x2="73815" y2="60162"/>
                        <a14:backgroundMark x1="73815" y1="60162" x2="74052" y2="61238"/>
                        <a14:backgroundMark x1="74052" y1="61238" x2="73815" y2="62450"/>
                        <a14:backgroundMark x1="73815" y1="62450" x2="71327" y2="68641"/>
                        <a14:backgroundMark x1="71327" y1="68641" x2="69668" y2="70256"/>
                        <a14:backgroundMark x1="69668" y1="70256" x2="70379" y2="71063"/>
                        <a14:backgroundMark x1="70379" y1="71063" x2="72275" y2="71198"/>
                        <a14:backgroundMark x1="72275" y1="71198" x2="72275" y2="73217"/>
                        <a14:backgroundMark x1="72275" y1="73217" x2="72986" y2="73217"/>
                        <a14:backgroundMark x1="72986" y1="73217" x2="73815" y2="73217"/>
                        <a14:backgroundMark x1="73815" y1="73217" x2="74052" y2="74293"/>
                        <a14:backgroundMark x1="74052" y1="74293" x2="73934" y2="75639"/>
                        <a14:backgroundMark x1="73934" y1="75639" x2="70024" y2="80888"/>
                        <a14:backgroundMark x1="70024" y1="80888" x2="69431" y2="81427"/>
                        <a14:backgroundMark x1="69431" y1="81427" x2="67536" y2="82100"/>
                        <a14:backgroundMark x1="67536" y1="82100" x2="67180" y2="83042"/>
                        <a14:backgroundMark x1="67180" y1="83042" x2="67417" y2="85195"/>
                        <a14:backgroundMark x1="67417" y1="85195" x2="67299" y2="87618"/>
                        <a14:backgroundMark x1="67299" y1="87618" x2="68483" y2="88560"/>
                        <a14:backgroundMark x1="68483" y1="88560" x2="74645" y2="89233"/>
                        <a14:backgroundMark x1="74645" y1="89233" x2="78318" y2="90175"/>
                        <a14:backgroundMark x1="78318" y1="90175" x2="81161" y2="90713"/>
                        <a14:backgroundMark x1="81161" y1="90713" x2="85308" y2="91790"/>
                        <a14:backgroundMark x1="85308" y1="91790" x2="96445" y2="91925"/>
                        <a14:backgroundMark x1="96445" y1="91925" x2="97630" y2="91925"/>
                        <a14:backgroundMark x1="97630" y1="91925" x2="97867" y2="90310"/>
                        <a14:backgroundMark x1="97867" y1="90310" x2="86848" y2="57604"/>
                        <a14:backgroundMark x1="86848" y1="57604" x2="75000" y2="40377"/>
                        <a14:backgroundMark x1="75000" y1="40377" x2="71445" y2="37416"/>
                        <a14:backgroundMark x1="71445" y1="37416" x2="71090" y2="37281"/>
                        <a14:backgroundMark x1="64100" y1="43607" x2="70024" y2="44011"/>
                        <a14:backgroundMark x1="70024" y1="44011" x2="67417" y2="44818"/>
                        <a14:backgroundMark x1="67417" y1="44818" x2="65640" y2="44818"/>
                        <a14:backgroundMark x1="65640" y1="44818" x2="64336" y2="44145"/>
                        <a14:backgroundMark x1="64336" y1="44145" x2="64455" y2="44011"/>
                        <a14:backgroundMark x1="73934" y1="54105" x2="76777" y2="56124"/>
                        <a14:backgroundMark x1="76777" y1="56124" x2="78318" y2="58277"/>
                        <a14:backgroundMark x1="78318" y1="58277" x2="78791" y2="59489"/>
                        <a14:backgroundMark x1="78791" y1="59489" x2="78910" y2="61777"/>
                        <a14:backgroundMark x1="78910" y1="61777" x2="77725" y2="61507"/>
                        <a14:backgroundMark x1="77725" y1="61507" x2="75592" y2="59354"/>
                        <a14:backgroundMark x1="75592" y1="59354" x2="75118" y2="55451"/>
                        <a14:backgroundMark x1="75118" y1="55451" x2="75118" y2="54374"/>
                        <a14:backgroundMark x1="75118" y1="54374" x2="75592" y2="53297"/>
                        <a14:backgroundMark x1="75592" y1="53297" x2="76185" y2="52759"/>
                        <a14:backgroundMark x1="81517" y1="78869" x2="82346" y2="75236"/>
                        <a14:backgroundMark x1="82346" y1="75236" x2="84597" y2="70929"/>
                        <a14:backgroundMark x1="84597" y1="70929" x2="86848" y2="69179"/>
                        <a14:backgroundMark x1="86848" y1="69179" x2="87796" y2="69179"/>
                        <a14:backgroundMark x1="87796" y1="69179" x2="89218" y2="71467"/>
                        <a14:backgroundMark x1="89218" y1="71467" x2="90047" y2="74966"/>
                        <a14:backgroundMark x1="90047" y1="74966" x2="89692" y2="76581"/>
                        <a14:backgroundMark x1="89692" y1="76581" x2="87796" y2="77927"/>
                        <a14:backgroundMark x1="87796" y1="77927" x2="85071" y2="78331"/>
                        <a14:backgroundMark x1="85071" y1="78331" x2="83886" y2="77793"/>
                        <a14:backgroundMark x1="83886" y1="77793" x2="81398" y2="72948"/>
                        <a14:backgroundMark x1="81398" y1="72948" x2="81991" y2="72813"/>
                        <a14:backgroundMark x1="75711" y1="58277" x2="77014" y2="65680"/>
                        <a14:backgroundMark x1="77014" y1="65680" x2="77962" y2="67429"/>
                        <a14:backgroundMark x1="77962" y1="67429" x2="79384" y2="68641"/>
                        <a14:backgroundMark x1="79384" y1="68641" x2="80569" y2="69179"/>
                        <a14:backgroundMark x1="80569" y1="69179" x2="82820" y2="69179"/>
                        <a14:backgroundMark x1="82820" y1="69179" x2="84360" y2="68237"/>
                        <a14:backgroundMark x1="84360" y1="68237" x2="84716" y2="65007"/>
                        <a14:backgroundMark x1="84716" y1="65007" x2="83886" y2="61373"/>
                        <a14:backgroundMark x1="83886" y1="61373" x2="82227" y2="59489"/>
                        <a14:backgroundMark x1="82227" y1="59489" x2="77251" y2="57201"/>
                        <a14:backgroundMark x1="77251" y1="57201" x2="76303" y2="58143"/>
                        <a14:backgroundMark x1="76303" y1="58143" x2="76066" y2="58816"/>
                        <a14:backgroundMark x1="75948" y1="72005" x2="78436" y2="73351"/>
                        <a14:backgroundMark x1="78436" y1="73351" x2="79502" y2="75101"/>
                        <a14:backgroundMark x1="79502" y1="75101" x2="79739" y2="79408"/>
                        <a14:backgroundMark x1="79739" y1="79408" x2="79502" y2="80754"/>
                        <a14:backgroundMark x1="79502" y1="80754" x2="78199" y2="81965"/>
                        <a14:backgroundMark x1="78199" y1="81965" x2="77014" y2="82369"/>
                        <a14:backgroundMark x1="77014" y1="82369" x2="76066" y2="82369"/>
                        <a14:backgroundMark x1="76066" y1="82369" x2="75118" y2="81427"/>
                        <a14:backgroundMark x1="75118" y1="81427" x2="74645" y2="80485"/>
                        <a14:backgroundMark x1="74645" y1="80485" x2="74171" y2="76312"/>
                        <a14:backgroundMark x1="74171" y1="76312" x2="74171" y2="75505"/>
                        <a14:backgroundMark x1="74171" y1="75505" x2="75474" y2="73486"/>
                        <a14:backgroundMark x1="75474" y1="73486" x2="76777" y2="72544"/>
                        <a14:backgroundMark x1="76777" y1="72544" x2="78555" y2="72140"/>
                        <a14:backgroundMark x1="78555" y1="72140" x2="79502" y2="73217"/>
                        <a14:backgroundMark x1="79502" y1="73217" x2="79502" y2="73217"/>
                        <a14:backgroundMark x1="79739" y1="78869" x2="80569" y2="77793"/>
                        <a14:backgroundMark x1="80569" y1="77793" x2="86374" y2="76985"/>
                        <a14:backgroundMark x1="86374" y1="76985" x2="88863" y2="76985"/>
                        <a14:backgroundMark x1="88863" y1="76985" x2="90758" y2="78331"/>
                        <a14:backgroundMark x1="90758" y1="78331" x2="92773" y2="81292"/>
                        <a14:backgroundMark x1="92773" y1="81292" x2="93009" y2="82100"/>
                        <a14:backgroundMark x1="93009" y1="82100" x2="92654" y2="86406"/>
                        <a14:backgroundMark x1="92654" y1="86406" x2="91943" y2="87618"/>
                        <a14:backgroundMark x1="91943" y1="87618" x2="90166" y2="88156"/>
                        <a14:backgroundMark x1="90166" y1="88156" x2="85664" y2="88156"/>
                        <a14:backgroundMark x1="85664" y1="88156" x2="82820" y2="86676"/>
                        <a14:backgroundMark x1="82820" y1="86676" x2="81043" y2="85061"/>
                        <a14:backgroundMark x1="81043" y1="85061" x2="80095" y2="83580"/>
                        <a14:backgroundMark x1="80095" y1="83580" x2="79621" y2="81965"/>
                        <a14:backgroundMark x1="79621" y1="81965" x2="79502" y2="80619"/>
                        <a14:backgroundMark x1="79502" y1="80619" x2="81872" y2="76581"/>
                        <a14:backgroundMark x1="81872" y1="76581" x2="82820" y2="76447"/>
                        <a14:backgroundMark x1="82820" y1="76447" x2="82820" y2="76447"/>
                        <a14:backgroundMark x1="48104" y1="85061" x2="47038" y2="85464"/>
                        <a14:backgroundMark x1="47038" y1="85464" x2="46327" y2="84118"/>
                        <a14:backgroundMark x1="46327" y1="84118" x2="46327" y2="83042"/>
                        <a14:backgroundMark x1="46327" y1="83042" x2="47156" y2="82907"/>
                        <a14:backgroundMark x1="47156" y1="82907" x2="47986" y2="83445"/>
                        <a14:backgroundMark x1="47986" y1="83445" x2="48104" y2="84791"/>
                      </a14:backgroundRemoval>
                    </a14:imgEffect>
                  </a14:imgLayer>
                </a14:imgProps>
              </a:ext>
            </a:extLst>
          </a:blip>
          <a:srcRect b="3942"/>
          <a:stretch/>
        </p:blipFill>
        <p:spPr>
          <a:xfrm>
            <a:off x="1349637" y="921598"/>
            <a:ext cx="266937" cy="225732"/>
          </a:xfrm>
          <a:prstGeom prst="rect">
            <a:avLst/>
          </a:prstGeom>
        </p:spPr>
      </p:pic>
    </p:spTree>
    <p:extLst>
      <p:ext uri="{BB962C8B-B14F-4D97-AF65-F5344CB8AC3E}">
        <p14:creationId xmlns:p14="http://schemas.microsoft.com/office/powerpoint/2010/main" val="1456213170"/>
      </p:ext>
    </p:extLst>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11" name="Rechteck 10">
            <a:extLst>
              <a:ext uri="{FF2B5EF4-FFF2-40B4-BE49-F238E27FC236}">
                <a16:creationId xmlns:a16="http://schemas.microsoft.com/office/drawing/2014/main" id="{AD4640F9-D29D-43AC-9072-B5E34F9BA694}"/>
              </a:ext>
            </a:extLst>
          </p:cNvPr>
          <p:cNvSpPr/>
          <p:nvPr/>
        </p:nvSpPr>
        <p:spPr>
          <a:xfrm>
            <a:off x="1" y="0"/>
            <a:ext cx="9144000" cy="5141971"/>
          </a:xfrm>
          <a:prstGeom prst="rect">
            <a:avLst/>
          </a:prstGeom>
          <a:solidFill>
            <a:schemeClr val="bg1">
              <a:lumMod val="6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Flussdiagramm: Prozess 15">
            <a:extLst>
              <a:ext uri="{FF2B5EF4-FFF2-40B4-BE49-F238E27FC236}">
                <a16:creationId xmlns:a16="http://schemas.microsoft.com/office/drawing/2014/main" id="{EB5B62B5-BD4B-4DE9-8153-2018ED5CAF7B}"/>
              </a:ext>
            </a:extLst>
          </p:cNvPr>
          <p:cNvSpPr/>
          <p:nvPr/>
        </p:nvSpPr>
        <p:spPr>
          <a:xfrm>
            <a:off x="1325841" y="917491"/>
            <a:ext cx="6508242" cy="3831421"/>
          </a:xfrm>
          <a:prstGeom prst="flowChartProcess">
            <a:avLst/>
          </a:prstGeom>
          <a:ln w="762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2" name="Shape 63">
            <a:extLst>
              <a:ext uri="{FF2B5EF4-FFF2-40B4-BE49-F238E27FC236}">
                <a16:creationId xmlns:a16="http://schemas.microsoft.com/office/drawing/2014/main" id="{40E78C98-BE93-4B04-AE19-88D00D17F992}"/>
              </a:ext>
            </a:extLst>
          </p:cNvPr>
          <p:cNvSpPr txBox="1">
            <a:spLocks/>
          </p:cNvSpPr>
          <p:nvPr/>
        </p:nvSpPr>
        <p:spPr>
          <a:xfrm>
            <a:off x="939878" y="1529"/>
            <a:ext cx="8204521" cy="8404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de-DE" sz="2200" dirty="0">
                <a:solidFill>
                  <a:schemeClr val="bg2">
                    <a:lumMod val="75000"/>
                  </a:schemeClr>
                </a:solidFill>
                <a:latin typeface="Raleway" panose="020B0604020202020204" charset="0"/>
              </a:rPr>
              <a:t>Einsatz von </a:t>
            </a:r>
            <a:r>
              <a:rPr lang="de-DE" sz="2200" dirty="0" err="1">
                <a:solidFill>
                  <a:schemeClr val="bg2">
                    <a:lumMod val="75000"/>
                  </a:schemeClr>
                </a:solidFill>
                <a:latin typeface="Raleway" panose="020B0604020202020204" charset="0"/>
              </a:rPr>
              <a:t>Owl</a:t>
            </a:r>
            <a:r>
              <a:rPr lang="de-DE" sz="2200" dirty="0">
                <a:solidFill>
                  <a:schemeClr val="bg2">
                    <a:lumMod val="75000"/>
                  </a:schemeClr>
                </a:solidFill>
                <a:latin typeface="Raleway" panose="020B0604020202020204" charset="0"/>
              </a:rPr>
              <a:t> beim Gleisumbau Z3-Z6 in Basel</a:t>
            </a:r>
            <a:r>
              <a:rPr lang="de-AT" sz="2200" dirty="0">
                <a:solidFill>
                  <a:schemeClr val="bg2">
                    <a:lumMod val="75000"/>
                  </a:schemeClr>
                </a:solidFill>
                <a:latin typeface="Raleway" panose="020B0604020202020204" charset="0"/>
              </a:rPr>
              <a:t> Zusatzinformationen mit </a:t>
            </a:r>
            <a:r>
              <a:rPr lang="de-AT" sz="2200" dirty="0" err="1">
                <a:solidFill>
                  <a:schemeClr val="bg2">
                    <a:lumMod val="75000"/>
                  </a:schemeClr>
                </a:solidFill>
                <a:latin typeface="Raleway" panose="020B0604020202020204" charset="0"/>
              </a:rPr>
              <a:t>Owl</a:t>
            </a:r>
            <a:endParaRPr lang="de-AT" sz="2200" dirty="0">
              <a:solidFill>
                <a:schemeClr val="bg2">
                  <a:lumMod val="75000"/>
                </a:schemeClr>
              </a:solidFill>
              <a:latin typeface="Raleway" panose="020B0604020202020204" charset="0"/>
            </a:endParaRPr>
          </a:p>
        </p:txBody>
      </p:sp>
      <p:cxnSp>
        <p:nvCxnSpPr>
          <p:cNvPr id="14" name="Gerader Verbinder 13">
            <a:extLst>
              <a:ext uri="{FF2B5EF4-FFF2-40B4-BE49-F238E27FC236}">
                <a16:creationId xmlns:a16="http://schemas.microsoft.com/office/drawing/2014/main" id="{CF018C6D-A369-4883-B7F9-4F2FEC39A3B4}"/>
              </a:ext>
            </a:extLst>
          </p:cNvPr>
          <p:cNvCxnSpPr>
            <a:cxnSpLocks/>
          </p:cNvCxnSpPr>
          <p:nvPr/>
        </p:nvCxnSpPr>
        <p:spPr>
          <a:xfrm>
            <a:off x="0" y="845495"/>
            <a:ext cx="9154691" cy="0"/>
          </a:xfrm>
          <a:prstGeom prst="line">
            <a:avLst/>
          </a:prstGeom>
        </p:spPr>
        <p:style>
          <a:lnRef idx="1">
            <a:schemeClr val="dk1"/>
          </a:lnRef>
          <a:fillRef idx="0">
            <a:schemeClr val="dk1"/>
          </a:fillRef>
          <a:effectRef idx="0">
            <a:schemeClr val="dk1"/>
          </a:effectRef>
          <a:fontRef idx="minor">
            <a:schemeClr val="tx1"/>
          </a:fontRef>
        </p:style>
      </p:cxnSp>
      <p:pic>
        <p:nvPicPr>
          <p:cNvPr id="23" name="Grafik 22">
            <a:extLst>
              <a:ext uri="{FF2B5EF4-FFF2-40B4-BE49-F238E27FC236}">
                <a16:creationId xmlns:a16="http://schemas.microsoft.com/office/drawing/2014/main" id="{CCF0CD67-E377-4753-9DC1-E6709EA3FD3F}"/>
              </a:ext>
            </a:extLst>
          </p:cNvPr>
          <p:cNvPicPr>
            <a:picLocks noChangeAspect="1"/>
          </p:cNvPicPr>
          <p:nvPr/>
        </p:nvPicPr>
        <p:blipFill>
          <a:blip r:embed="rId3"/>
          <a:stretch>
            <a:fillRect/>
          </a:stretch>
        </p:blipFill>
        <p:spPr>
          <a:xfrm>
            <a:off x="1327355" y="929578"/>
            <a:ext cx="6490804" cy="3819334"/>
          </a:xfrm>
          <a:prstGeom prst="rect">
            <a:avLst/>
          </a:prstGeom>
        </p:spPr>
      </p:pic>
      <p:pic>
        <p:nvPicPr>
          <p:cNvPr id="4" name="Grafik 3">
            <a:extLst>
              <a:ext uri="{FF2B5EF4-FFF2-40B4-BE49-F238E27FC236}">
                <a16:creationId xmlns:a16="http://schemas.microsoft.com/office/drawing/2014/main" id="{1E6D48EF-B5A9-45C8-87C6-E48ADE3051E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104" b="84223" l="8919" r="53243">
                        <a14:foregroundMark x1="10946" y1="9513" x2="20811" y2="6032"/>
                        <a14:foregroundMark x1="20811" y1="6032" x2="41081" y2="6032"/>
                        <a14:foregroundMark x1="41081" y1="6032" x2="50405" y2="4872"/>
                        <a14:foregroundMark x1="50405" y1="4872" x2="58514" y2="5104"/>
                        <a14:foregroundMark x1="58514" y1="5104" x2="60541" y2="49884"/>
                        <a14:foregroundMark x1="60541" y1="49884" x2="56622" y2="61021"/>
                        <a14:foregroundMark x1="56622" y1="61021" x2="52560" y2="63263"/>
                        <a14:foregroundMark x1="12404" y1="66312" x2="10946" y2="66357"/>
                        <a14:foregroundMark x1="32573" y1="65698" x2="31930" y2="65718"/>
                        <a14:foregroundMark x1="10946" y1="66357" x2="9189" y2="16937"/>
                        <a14:foregroundMark x1="9189" y1="16937" x2="11757" y2="9049"/>
                        <a14:foregroundMark x1="33243" y1="49420" x2="35270" y2="36195"/>
                        <a14:foregroundMark x1="35270" y1="36195" x2="40541" y2="45940"/>
                        <a14:foregroundMark x1="40541" y1="45940" x2="33108" y2="47100"/>
                        <a14:foregroundMark x1="25135" y1="32715" x2="28514" y2="35267"/>
                        <a14:foregroundMark x1="18108" y1="19490" x2="25676" y2="24826"/>
                        <a14:foregroundMark x1="25676" y1="24826" x2="15000" y2="29002"/>
                        <a14:foregroundMark x1="13649" y1="10673" x2="30135" y2="14849"/>
                        <a14:foregroundMark x1="30135" y1="14849" x2="30000" y2="27146"/>
                        <a14:foregroundMark x1="29730" y1="22506" x2="36622" y2="30162"/>
                        <a14:foregroundMark x1="36622" y1="30162" x2="23514" y2="42227"/>
                        <a14:foregroundMark x1="23514" y1="42227" x2="19054" y2="42923"/>
                        <a14:foregroundMark x1="26892" y1="10673" x2="36216" y2="3016"/>
                        <a14:foregroundMark x1="36216" y1="3016" x2="49730" y2="1392"/>
                        <a14:foregroundMark x1="49730" y1="1392" x2="55270" y2="16241"/>
                        <a14:foregroundMark x1="55270" y1="16241" x2="48784" y2="29002"/>
                        <a14:foregroundMark x1="48784" y1="29002" x2="40541" y2="27842"/>
                        <a14:foregroundMark x1="40541" y1="27842" x2="30405" y2="5568"/>
                        <a14:foregroundMark x1="30405" y1="5568" x2="25135" y2="11137"/>
                        <a14:foregroundMark x1="45811" y1="21114" x2="47027" y2="7657"/>
                        <a14:foregroundMark x1="47027" y1="7657" x2="54324" y2="8817"/>
                        <a14:foregroundMark x1="54324" y1="8817" x2="56757" y2="53132"/>
                        <a14:foregroundMark x1="56757" y1="53132" x2="53378" y2="64733"/>
                        <a14:foregroundMark x1="53378" y1="64733" x2="51967" y2="64863"/>
                        <a14:foregroundMark x1="44609" y1="62747" x2="44459" y2="62413"/>
                        <a14:foregroundMark x1="14324" y1="59629" x2="21081" y2="53596"/>
                        <a14:foregroundMark x1="21081" y1="53596" x2="16216" y2="52900"/>
                        <a14:foregroundMark x1="40541" y1="49884" x2="50811" y2="47100"/>
                        <a14:foregroundMark x1="50811" y1="47100" x2="44595" y2="45012"/>
                        <a14:foregroundMark x1="44730" y1="50116" x2="40405" y2="43852"/>
                        <a14:foregroundMark x1="45135" y1="46868" x2="47973" y2="44084"/>
                        <a14:foregroundMark x1="45946" y1="50580" x2="43243" y2="45012"/>
                        <a14:foregroundMark x1="47838" y1="44084" x2="51081" y2="55684"/>
                        <a14:foregroundMark x1="51081" y1="55684" x2="43108" y2="52436"/>
                        <a14:foregroundMark x1="43108" y1="52436" x2="49324" y2="46172"/>
                        <a14:foregroundMark x1="28560" y1="74246" x2="28443" y2="74014"/>
                        <a14:foregroundMark x1="31145" y1="79350" x2="28560" y2="74246"/>
                        <a14:foregroundMark x1="31614" y1="80278" x2="31262" y2="79582"/>
                        <a14:foregroundMark x1="31849" y1="80742" x2="31614" y2="80278"/>
                        <a14:foregroundMark x1="32383" y1="81796" x2="31849" y2="80742"/>
                        <a14:foregroundMark x1="31948" y1="65721" x2="32547" y2="64612"/>
                        <a14:foregroundMark x1="30226" y1="68911" x2="30913" y2="67638"/>
                        <a14:foregroundMark x1="30969" y1="70131" x2="31233" y2="69769"/>
                        <a14:backgroundMark x1="18514" y1="70534" x2="26351" y2="70998"/>
                        <a14:backgroundMark x1="26351" y1="70998" x2="28378" y2="84455"/>
                        <a14:backgroundMark x1="28378" y1="84455" x2="22162" y2="91879"/>
                        <a14:backgroundMark x1="22162" y1="91879" x2="17973" y2="80974"/>
                        <a14:backgroundMark x1="17973" y1="80974" x2="18243" y2="70070"/>
                        <a14:backgroundMark x1="36892" y1="82831" x2="36081" y2="69606"/>
                        <a14:backgroundMark x1="36081" y1="69606" x2="43919" y2="69374"/>
                        <a14:backgroundMark x1="43919" y1="69374" x2="42297" y2="82135"/>
                        <a14:backgroundMark x1="42297" y1="82135" x2="36622" y2="82135"/>
                        <a14:backgroundMark x1="33919" y1="83295" x2="36081" y2="80278"/>
                        <a14:backgroundMark x1="32973" y1="86079" x2="34730" y2="84919"/>
                        <a14:backgroundMark x1="32297" y1="84455" x2="32973" y2="86079"/>
                        <a14:backgroundMark x1="27703" y1="65893" x2="27162" y2="66821"/>
                        <a14:backgroundMark x1="29054" y1="65893" x2="27162" y2="66125"/>
                        <a14:backgroundMark x1="29189" y1="65197" x2="29054" y2="67285"/>
                        <a14:backgroundMark x1="34054" y1="66357" x2="37162" y2="69142"/>
                        <a14:backgroundMark x1="34459" y1="66357" x2="32973" y2="65893"/>
                        <a14:backgroundMark x1="32432" y1="66125" x2="33108" y2="65893"/>
                        <a14:backgroundMark x1="34054" y1="65661" x2="34730" y2="65893"/>
                        <a14:backgroundMark x1="45135" y1="65661" x2="46486" y2="65661"/>
                        <a14:backgroundMark x1="28108" y1="72622" x2="28108" y2="74014"/>
                        <a14:backgroundMark x1="34189" y1="79350" x2="34189" y2="79350"/>
                        <a14:backgroundMark x1="34865" y1="79350" x2="34865" y2="79582"/>
                        <a14:backgroundMark x1="33378" y1="82367" x2="33514" y2="82367"/>
                        <a14:backgroundMark x1="33784" y1="80742" x2="33784" y2="80742"/>
                        <a14:backgroundMark x1="34324" y1="80278" x2="34324" y2="80278"/>
                        <a14:backgroundMark x1="34459" y1="79118" x2="34865" y2="78886"/>
                        <a14:backgroundMark x1="32973" y1="81671" x2="33108" y2="83527"/>
                        <a14:backgroundMark x1="28243" y1="74246" x2="28243" y2="74246"/>
                        <a14:backgroundMark x1="14324" y1="65893" x2="16486" y2="66125"/>
                        <a14:backgroundMark x1="12568" y1="65893" x2="14324" y2="66125"/>
                        <a14:backgroundMark x1="15946" y1="65893" x2="18919" y2="65893"/>
                        <a14:backgroundMark x1="18784" y1="65893" x2="20811" y2="65893"/>
                        <a14:backgroundMark x1="48243" y1="66357" x2="50000" y2="66357"/>
                        <a14:backgroundMark x1="50541" y1="65429" x2="51757" y2="65429"/>
                        <a14:backgroundMark x1="46757" y1="65893" x2="48243" y2="65893"/>
                        <a14:backgroundMark x1="47027" y1="65661" x2="48919" y2="65661"/>
                        <a14:backgroundMark x1="48514" y1="65661" x2="49324" y2="65893"/>
                        <a14:backgroundMark x1="46486" y1="65661" x2="47162" y2="65661"/>
                        <a14:backgroundMark x1="50270" y1="65661" x2="51216" y2="65661"/>
                      </a14:backgroundRemoval>
                    </a14:imgEffect>
                  </a14:imgLayer>
                </a14:imgProps>
              </a:ext>
            </a:extLst>
          </a:blip>
          <a:srcRect l="13122" t="9369" r="48729" b="15127"/>
          <a:stretch/>
        </p:blipFill>
        <p:spPr>
          <a:xfrm>
            <a:off x="3607685" y="1818297"/>
            <a:ext cx="2078241" cy="2395625"/>
          </a:xfrm>
          <a:prstGeom prst="rect">
            <a:avLst/>
          </a:prstGeom>
        </p:spPr>
      </p:pic>
      <p:sp>
        <p:nvSpPr>
          <p:cNvPr id="5" name="Ellipse 4">
            <a:extLst>
              <a:ext uri="{FF2B5EF4-FFF2-40B4-BE49-F238E27FC236}">
                <a16:creationId xmlns:a16="http://schemas.microsoft.com/office/drawing/2014/main" id="{3A08AB4A-81DB-41CE-8EA9-B28FB18D7884}"/>
              </a:ext>
            </a:extLst>
          </p:cNvPr>
          <p:cNvSpPr/>
          <p:nvPr/>
        </p:nvSpPr>
        <p:spPr>
          <a:xfrm>
            <a:off x="808165" y="3738586"/>
            <a:ext cx="1080000" cy="10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Ellipse 5">
            <a:extLst>
              <a:ext uri="{FF2B5EF4-FFF2-40B4-BE49-F238E27FC236}">
                <a16:creationId xmlns:a16="http://schemas.microsoft.com/office/drawing/2014/main" id="{9FCB9D18-4BF4-46ED-920A-1B473E6ADEB5}"/>
              </a:ext>
            </a:extLst>
          </p:cNvPr>
          <p:cNvSpPr/>
          <p:nvPr/>
        </p:nvSpPr>
        <p:spPr>
          <a:xfrm>
            <a:off x="815143" y="3728894"/>
            <a:ext cx="1080000" cy="1080000"/>
          </a:xfrm>
          <a:prstGeom prst="ellipse">
            <a:avLst/>
          </a:prstGeom>
          <a:noFill/>
          <a:ln w="38100">
            <a:solidFill>
              <a:srgbClr val="FF6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F87929AA-7EFF-430E-8626-E364E7F19DAF}"/>
              </a:ext>
            </a:extLst>
          </p:cNvPr>
          <p:cNvSpPr/>
          <p:nvPr/>
        </p:nvSpPr>
        <p:spPr>
          <a:xfrm rot="20130673">
            <a:off x="767065" y="3858999"/>
            <a:ext cx="1119068" cy="707886"/>
          </a:xfrm>
          <a:prstGeom prst="rect">
            <a:avLst/>
          </a:prstGeom>
        </p:spPr>
        <p:txBody>
          <a:bodyPr wrap="square">
            <a:spAutoFit/>
          </a:bodyPr>
          <a:lstStyle/>
          <a:p>
            <a:pPr algn="ctr"/>
            <a:r>
              <a:rPr lang="en-GB" altLang="de-DE" sz="1000" b="1" dirty="0" err="1">
                <a:solidFill>
                  <a:srgbClr val="DC002E"/>
                </a:solidFill>
                <a:latin typeface="Raleway" panose="020B0604020202020204" charset="0"/>
              </a:rPr>
              <a:t>Vorteil</a:t>
            </a:r>
            <a:r>
              <a:rPr lang="en-GB" altLang="de-DE" sz="1000" b="1" dirty="0">
                <a:solidFill>
                  <a:srgbClr val="DC002E"/>
                </a:solidFill>
                <a:latin typeface="Raleway" panose="020B0604020202020204" charset="0"/>
              </a:rPr>
              <a:t>: </a:t>
            </a:r>
            <a:r>
              <a:rPr lang="en-GB" altLang="de-DE" sz="1000" b="1" dirty="0" err="1">
                <a:solidFill>
                  <a:srgbClr val="DC002E"/>
                </a:solidFill>
                <a:latin typeface="Raleway" panose="020B0604020202020204" charset="0"/>
              </a:rPr>
              <a:t>Digitale</a:t>
            </a:r>
            <a:r>
              <a:rPr lang="en-GB" altLang="de-DE" sz="1000" b="1" dirty="0">
                <a:solidFill>
                  <a:srgbClr val="DC002E"/>
                </a:solidFill>
                <a:latin typeface="Raleway" panose="020B0604020202020204" charset="0"/>
              </a:rPr>
              <a:t> </a:t>
            </a:r>
            <a:r>
              <a:rPr lang="en-GB" altLang="de-DE" sz="1000" b="1" dirty="0" err="1">
                <a:solidFill>
                  <a:srgbClr val="DC002E"/>
                </a:solidFill>
                <a:latin typeface="Raleway" panose="020B0604020202020204" charset="0"/>
              </a:rPr>
              <a:t>Zusatz-informationen</a:t>
            </a:r>
            <a:endParaRPr lang="en-GB" altLang="de-DE" sz="1800" b="1" dirty="0">
              <a:solidFill>
                <a:srgbClr val="DC002E"/>
              </a:solidFill>
              <a:latin typeface="Raleway" panose="020B0604020202020204" charset="0"/>
            </a:endParaRPr>
          </a:p>
        </p:txBody>
      </p:sp>
      <p:sp>
        <p:nvSpPr>
          <p:cNvPr id="17" name="Rechteck 16">
            <a:extLst>
              <a:ext uri="{FF2B5EF4-FFF2-40B4-BE49-F238E27FC236}">
                <a16:creationId xmlns:a16="http://schemas.microsoft.com/office/drawing/2014/main" id="{0E73FFDB-8437-4306-ACA6-B3240E9773CC}"/>
              </a:ext>
            </a:extLst>
          </p:cNvPr>
          <p:cNvSpPr/>
          <p:nvPr/>
        </p:nvSpPr>
        <p:spPr>
          <a:xfrm>
            <a:off x="1325444" y="921559"/>
            <a:ext cx="4989632" cy="24060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Shape 63">
            <a:extLst>
              <a:ext uri="{FF2B5EF4-FFF2-40B4-BE49-F238E27FC236}">
                <a16:creationId xmlns:a16="http://schemas.microsoft.com/office/drawing/2014/main" id="{990FC859-B605-4B46-BED3-2E7B3F5C6643}"/>
              </a:ext>
            </a:extLst>
          </p:cNvPr>
          <p:cNvSpPr txBox="1">
            <a:spLocks/>
          </p:cNvSpPr>
          <p:nvPr/>
        </p:nvSpPr>
        <p:spPr>
          <a:xfrm>
            <a:off x="1465142" y="816423"/>
            <a:ext cx="746208" cy="23109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b="1" dirty="0">
                <a:solidFill>
                  <a:schemeClr val="bg1"/>
                </a:solidFill>
                <a:latin typeface="Raleway" panose="020B0604020202020204" charset="0"/>
              </a:rPr>
              <a:t>Owl</a:t>
            </a:r>
          </a:p>
        </p:txBody>
      </p:sp>
      <p:pic>
        <p:nvPicPr>
          <p:cNvPr id="21" name="Grafik 20">
            <a:extLst>
              <a:ext uri="{FF2B5EF4-FFF2-40B4-BE49-F238E27FC236}">
                <a16:creationId xmlns:a16="http://schemas.microsoft.com/office/drawing/2014/main" id="{D8E68740-149B-4E31-8AB1-EF85C14B18F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345" b="94213" l="5806" r="97630">
                        <a14:foregroundMark x1="27671" y1="94308" x2="65640" y2="95828"/>
                        <a14:foregroundMark x1="75057" y1="94892" x2="77284" y2="94670"/>
                        <a14:foregroundMark x1="74308" y1="94966" x2="74945" y2="94903"/>
                        <a14:foregroundMark x1="72050" y1="95191" x2="72552" y2="95141"/>
                        <a14:foregroundMark x1="70842" y1="95310" x2="71047" y2="95290"/>
                        <a14:foregroundMark x1="68960" y1="95498" x2="69461" y2="95448"/>
                        <a14:foregroundMark x1="66952" y1="95697" x2="67203" y2="95672"/>
                        <a14:foregroundMark x1="65640" y1="95828" x2="66199" y2="95772"/>
                        <a14:foregroundMark x1="88226" y1="95706" x2="87681" y2="96428"/>
                        <a14:foregroundMark x1="65806" y1="96472" x2="24853" y2="95652"/>
                        <a14:foregroundMark x1="66744" y1="96491" x2="66509" y2="96486"/>
                        <a14:foregroundMark x1="68853" y1="96533" x2="68385" y2="96524"/>
                        <a14:foregroundMark x1="70334" y1="96563" x2="70142" y2="96559"/>
                        <a14:foregroundMark x1="71739" y1="96591" x2="71271" y2="96582"/>
                        <a14:foregroundMark x1="75939" y1="96676" x2="73738" y2="96631"/>
                        <a14:foregroundMark x1="76250" y1="96682" x2="76058" y2="96678"/>
                        <a14:foregroundMark x1="78066" y1="96718" x2="77755" y2="96712"/>
                        <a14:foregroundMark x1="78647" y1="96730" x2="78300" y2="96723"/>
                        <a14:foregroundMark x1="79941" y1="96756" x2="79749" y2="96752"/>
                        <a14:foregroundMark x1="80415" y1="96765" x2="80175" y2="96760"/>
                        <a14:foregroundMark x1="27493" y1="93158" x2="29739" y2="94347"/>
                        <a14:foregroundMark x1="25561" y1="92136" x2="26917" y2="92854"/>
                        <a14:foregroundMark x1="29739" y1="94347" x2="37441" y2="91925"/>
                        <a14:backgroundMark x1="52014" y1="12921" x2="52014" y2="12921"/>
                        <a14:backgroundMark x1="96445" y1="89771" x2="95142" y2="89367"/>
                        <a14:backgroundMark x1="97038" y1="90983" x2="97038" y2="90983"/>
                        <a14:backgroundMark x1="95972" y1="91386" x2="95972" y2="91386"/>
                        <a14:backgroundMark x1="97867" y1="91655" x2="97867" y2="91655"/>
                        <a14:backgroundMark x1="95972" y1="91386" x2="95972" y2="91117"/>
                        <a14:backgroundMark x1="97393" y1="90983" x2="97867" y2="91521"/>
                        <a14:backgroundMark x1="96327" y1="90848" x2="96919" y2="91925"/>
                        <a14:backgroundMark x1="95853" y1="91117" x2="96209" y2="91790"/>
                        <a14:backgroundMark x1="96090" y1="91925" x2="96564" y2="92328"/>
                        <a14:backgroundMark x1="86256" y1="97039" x2="87915" y2="97039"/>
                        <a14:backgroundMark x1="88033" y1="97039" x2="85071" y2="97174"/>
                        <a14:backgroundMark x1="85308" y1="97039" x2="83531" y2="97039"/>
                        <a14:backgroundMark x1="83768" y1="97039" x2="80569" y2="97039"/>
                        <a14:backgroundMark x1="70142" y1="96904" x2="71090" y2="96904"/>
                        <a14:backgroundMark x1="71564" y1="96904" x2="73223" y2="96904"/>
                        <a14:backgroundMark x1="76066" y1="97039" x2="77725" y2="96770"/>
                        <a14:backgroundMark x1="78555" y1="96904" x2="79739" y2="96770"/>
                        <a14:backgroundMark x1="77962" y1="96904" x2="78199" y2="96904"/>
                        <a14:backgroundMark x1="79858" y1="96904" x2="80095" y2="96904"/>
                        <a14:backgroundMark x1="80332" y1="96904" x2="80332" y2="96904"/>
                        <a14:backgroundMark x1="78318" y1="96904" x2="78318" y2="96904"/>
                        <a14:backgroundMark x1="76185" y1="96904" x2="76066" y2="96904"/>
                        <a14:backgroundMark x1="75118" y1="97174" x2="75118" y2="97174"/>
                        <a14:backgroundMark x1="75118" y1="96904" x2="75118" y2="96904"/>
                        <a14:backgroundMark x1="75474" y1="96770" x2="75474" y2="96770"/>
                        <a14:backgroundMark x1="75829" y1="96770" x2="75829" y2="96770"/>
                        <a14:backgroundMark x1="75118" y1="96904" x2="75118" y2="96904"/>
                        <a14:backgroundMark x1="75237" y1="96904" x2="75237" y2="96904"/>
                        <a14:backgroundMark x1="74882" y1="97039" x2="74882" y2="97039"/>
                        <a14:backgroundMark x1="74171" y1="96904" x2="74171" y2="96904"/>
                        <a14:backgroundMark x1="73934" y1="96770" x2="73934" y2="96770"/>
                        <a14:backgroundMark x1="74526" y1="96770" x2="74526" y2="96770"/>
                        <a14:backgroundMark x1="74763" y1="96770" x2="74763" y2="96770"/>
                        <a14:backgroundMark x1="74763" y1="96770" x2="74763" y2="96770"/>
                        <a14:backgroundMark x1="73815" y1="96770" x2="73697" y2="96770"/>
                        <a14:backgroundMark x1="73578" y1="96770" x2="73460" y2="96770"/>
                        <a14:backgroundMark x1="71327" y1="96770" x2="71327" y2="96770"/>
                        <a14:backgroundMark x1="69550" y1="96770" x2="69550" y2="96770"/>
                        <a14:backgroundMark x1="69076" y1="96770" x2="69076" y2="96770"/>
                        <a14:backgroundMark x1="68720" y1="96770" x2="68720" y2="96770"/>
                        <a14:backgroundMark x1="68483" y1="96770" x2="68483" y2="96770"/>
                        <a14:backgroundMark x1="68246" y1="96770" x2="68128" y2="96770"/>
                        <a14:backgroundMark x1="67891" y1="96770" x2="67891" y2="96770"/>
                        <a14:backgroundMark x1="67417" y1="96770" x2="67417" y2="96770"/>
                        <a14:backgroundMark x1="67062" y1="96770" x2="67062" y2="96770"/>
                        <a14:backgroundMark x1="66232" y1="96770" x2="66232" y2="96770"/>
                        <a14:backgroundMark x1="65640" y1="96770" x2="66351" y2="96770"/>
                        <a14:backgroundMark x1="66588" y1="96770" x2="68246" y2="96770"/>
                        <a14:backgroundMark x1="68720" y1="96770" x2="70024" y2="96770"/>
                        <a14:backgroundMark x1="39929" y1="21669" x2="43720" y2="20861"/>
                        <a14:backgroundMark x1="43720" y1="20861" x2="44905" y2="20188"/>
                        <a14:backgroundMark x1="44905" y1="20188" x2="51303" y2="18977"/>
                        <a14:backgroundMark x1="51303" y1="18977" x2="54028" y2="18977"/>
                        <a14:backgroundMark x1="54028" y1="18977" x2="57820" y2="20458"/>
                        <a14:backgroundMark x1="57820" y1="20458" x2="59242" y2="20054"/>
                        <a14:backgroundMark x1="59242" y1="20054" x2="59360" y2="16824"/>
                        <a14:backgroundMark x1="59360" y1="16824" x2="56161" y2="6864"/>
                        <a14:backgroundMark x1="56161" y1="6864" x2="52607" y2="2423"/>
                        <a14:backgroundMark x1="52607" y1="2423" x2="50237" y2="1884"/>
                        <a14:backgroundMark x1="50237" y1="1884" x2="47986" y2="3634"/>
                        <a14:backgroundMark x1="47986" y1="3634" x2="45735" y2="6191"/>
                        <a14:backgroundMark x1="45735" y1="6191" x2="39810" y2="21265"/>
                        <a14:backgroundMark x1="39810" y1="21265" x2="39810" y2="21669"/>
                        <a14:backgroundMark x1="47275" y1="7537" x2="52607" y2="7537"/>
                        <a14:backgroundMark x1="52607" y1="7537" x2="53791" y2="8210"/>
                        <a14:backgroundMark x1="53791" y1="8210" x2="54028" y2="9690"/>
                        <a14:backgroundMark x1="54028" y1="9690" x2="53081" y2="10767"/>
                        <a14:backgroundMark x1="53081" y1="10767" x2="47986" y2="11171"/>
                        <a14:backgroundMark x1="47986" y1="11171" x2="46564" y2="10229"/>
                        <a14:backgroundMark x1="46564" y1="10229" x2="46090" y2="8614"/>
                        <a14:backgroundMark x1="46090" y1="8614" x2="47038" y2="7402"/>
                        <a14:backgroundMark x1="47038" y1="7402" x2="48104" y2="7402"/>
                        <a14:backgroundMark x1="31043" y1="39031" x2="34597" y2="44818"/>
                        <a14:backgroundMark x1="34597" y1="44818" x2="36848" y2="46568"/>
                        <a14:backgroundMark x1="36848" y1="46568" x2="36374" y2="47914"/>
                        <a14:backgroundMark x1="36374" y1="47914" x2="34834" y2="50067"/>
                        <a14:backgroundMark x1="34834" y1="50067" x2="33412" y2="53028"/>
                        <a14:backgroundMark x1="33412" y1="53028" x2="27844" y2="58816"/>
                        <a14:backgroundMark x1="27844" y1="58816" x2="27725" y2="56797"/>
                        <a14:backgroundMark x1="27725" y1="56797" x2="28910" y2="51009"/>
                        <a14:backgroundMark x1="28910" y1="51009" x2="28555" y2="42530"/>
                        <a14:backgroundMark x1="28555" y1="42530" x2="30924" y2="39166"/>
                        <a14:backgroundMark x1="20972" y1="55989" x2="22038" y2="55047"/>
                        <a14:backgroundMark x1="22038" y1="55047" x2="24408" y2="53970"/>
                        <a14:backgroundMark x1="24408" y1="53970" x2="25592" y2="54105"/>
                        <a14:backgroundMark x1="25592" y1="54105" x2="27488" y2="56258"/>
                        <a14:backgroundMark x1="27488" y1="56258" x2="28791" y2="58816"/>
                        <a14:backgroundMark x1="28791" y1="58816" x2="27488" y2="61373"/>
                        <a14:backgroundMark x1="27488" y1="61373" x2="27370" y2="62853"/>
                        <a14:backgroundMark x1="27370" y1="62853" x2="29502" y2="66487"/>
                        <a14:backgroundMark x1="29502" y1="66487" x2="31398" y2="68506"/>
                        <a14:backgroundMark x1="31398" y1="68506" x2="32227" y2="69717"/>
                        <a14:backgroundMark x1="32227" y1="69717" x2="31043" y2="68910"/>
                        <a14:backgroundMark x1="31043" y1="68910" x2="29858" y2="68641"/>
                        <a14:backgroundMark x1="29858" y1="68641" x2="29621" y2="70390"/>
                        <a14:backgroundMark x1="29621" y1="70390" x2="28673" y2="69448"/>
                        <a14:backgroundMark x1="28673" y1="69448" x2="28199" y2="70659"/>
                        <a14:backgroundMark x1="28199" y1="70659" x2="27962" y2="74293"/>
                        <a14:backgroundMark x1="27962" y1="74293" x2="28436" y2="75774"/>
                        <a14:backgroundMark x1="28436" y1="75774" x2="27014" y2="76985"/>
                        <a14:backgroundMark x1="27014" y1="76985" x2="15995" y2="74966"/>
                        <a14:backgroundMark x1="15995" y1="74966" x2="14692" y2="74024"/>
                        <a14:backgroundMark x1="14692" y1="74024" x2="16351" y2="62988"/>
                        <a14:backgroundMark x1="16351" y1="62988" x2="20142" y2="55316"/>
                        <a14:backgroundMark x1="20142" y1="55316" x2="20972" y2="55451"/>
                        <a14:backgroundMark x1="28199" y1="74428" x2="29739" y2="77254"/>
                        <a14:backgroundMark x1="29739" y1="77254" x2="30924" y2="78331"/>
                        <a14:backgroundMark x1="30924" y1="78331" x2="35664" y2="80619"/>
                        <a14:backgroundMark x1="35664" y1="80619" x2="36967" y2="80215"/>
                        <a14:backgroundMark x1="36967" y1="80215" x2="39218" y2="78735"/>
                        <a14:backgroundMark x1="39218" y1="78735" x2="41351" y2="76985"/>
                        <a14:backgroundMark x1="41351" y1="76985" x2="41351" y2="78466"/>
                        <a14:backgroundMark x1="41351" y1="78466" x2="40758" y2="81157"/>
                        <a14:backgroundMark x1="40758" y1="81157" x2="38744" y2="83176"/>
                        <a14:backgroundMark x1="38744" y1="83176" x2="35190" y2="85195"/>
                        <a14:backgroundMark x1="35190" y1="85195" x2="19313" y2="81830"/>
                        <a14:backgroundMark x1="19313" y1="81830" x2="13863" y2="79408"/>
                        <a14:backgroundMark x1="13863" y1="79408" x2="12796" y2="77389"/>
                        <a14:backgroundMark x1="12796" y1="77389" x2="12441" y2="75370"/>
                        <a14:backgroundMark x1="12441" y1="75370" x2="13152" y2="73755"/>
                        <a14:backgroundMark x1="13152" y1="73755" x2="14336" y2="72948"/>
                        <a14:backgroundMark x1="14336" y1="72948" x2="17536" y2="72409"/>
                        <a14:backgroundMark x1="17536" y1="72409" x2="26422" y2="72813"/>
                        <a14:backgroundMark x1="26422" y1="72813" x2="28318" y2="74563"/>
                        <a14:backgroundMark x1="24171" y1="83580" x2="22275" y2="85195"/>
                        <a14:backgroundMark x1="22275" y1="85195" x2="20616" y2="88156"/>
                        <a14:backgroundMark x1="20616" y1="88156" x2="20616" y2="89233"/>
                        <a14:backgroundMark x1="20616" y1="89233" x2="21682" y2="89906"/>
                        <a14:backgroundMark x1="21682" y1="89906" x2="21919" y2="90848"/>
                        <a14:backgroundMark x1="21919" y1="90848" x2="21919" y2="91925"/>
                        <a14:backgroundMark x1="21919" y1="91925" x2="20616" y2="92463"/>
                        <a14:backgroundMark x1="20616" y1="92463" x2="16588" y2="91655"/>
                        <a14:backgroundMark x1="16588" y1="91655" x2="17773" y2="91386"/>
                        <a14:backgroundMark x1="17773" y1="91386" x2="20735" y2="96231"/>
                        <a14:backgroundMark x1="20735" y1="96231" x2="21682" y2="99058"/>
                        <a14:backgroundMark x1="21682" y1="99058" x2="22512" y2="99192"/>
                        <a14:backgroundMark x1="22512" y1="99192" x2="22393" y2="97308"/>
                        <a14:backgroundMark x1="22393" y1="97308" x2="21327" y2="93943"/>
                        <a14:backgroundMark x1="21327" y1="93943" x2="21327" y2="91386"/>
                        <a14:backgroundMark x1="21327" y1="91386" x2="22038" y2="91117"/>
                        <a14:backgroundMark x1="22038" y1="91117" x2="23460" y2="93540"/>
                        <a14:backgroundMark x1="23460" y1="93540" x2="23815" y2="95828"/>
                        <a14:backgroundMark x1="23815" y1="95828" x2="23460" y2="96904"/>
                        <a14:backgroundMark x1="23460" y1="96904" x2="22512" y2="98250"/>
                        <a14:backgroundMark x1="22512" y1="98250" x2="20853" y2="99058"/>
                        <a14:backgroundMark x1="20853" y1="99058" x2="18602" y2="99327"/>
                        <a14:backgroundMark x1="18602" y1="99327" x2="4858" y2="95020"/>
                        <a14:backgroundMark x1="4858" y1="95020" x2="2370" y2="95155"/>
                        <a14:backgroundMark x1="2370" y1="95155" x2="1422" y2="94347"/>
                        <a14:backgroundMark x1="1422" y1="94347" x2="829" y2="91521"/>
                        <a14:backgroundMark x1="829" y1="91521" x2="1777" y2="88560"/>
                        <a14:backgroundMark x1="1777" y1="88560" x2="11256" y2="76178"/>
                        <a14:backgroundMark x1="11256" y1="76178" x2="13033" y2="74832"/>
                        <a14:backgroundMark x1="13033" y1="74832" x2="14218" y2="74563"/>
                        <a14:backgroundMark x1="14218" y1="74563" x2="15403" y2="74697"/>
                        <a14:backgroundMark x1="15403" y1="74697" x2="19787" y2="77793"/>
                        <a14:backgroundMark x1="19787" y1="77793" x2="20853" y2="79677"/>
                        <a14:backgroundMark x1="11848" y1="75101" x2="16114" y2="77254"/>
                        <a14:backgroundMark x1="16114" y1="77254" x2="19787" y2="83580"/>
                        <a14:backgroundMark x1="19787" y1="83580" x2="20379" y2="86137"/>
                        <a14:backgroundMark x1="20379" y1="86137" x2="19905" y2="97443"/>
                        <a14:backgroundMark x1="19905" y1="97443" x2="16825" y2="99192"/>
                        <a14:backgroundMark x1="16825" y1="99192" x2="12796" y2="99192"/>
                        <a14:backgroundMark x1="12796" y1="99192" x2="7109" y2="97443"/>
                        <a14:backgroundMark x1="7109" y1="97443" x2="6043" y2="97443"/>
                        <a14:backgroundMark x1="6043" y1="97443" x2="4147" y2="96501"/>
                        <a14:backgroundMark x1="4147" y1="96501" x2="3436" y2="92598"/>
                        <a14:backgroundMark x1="3436" y1="92598" x2="3791" y2="86945"/>
                        <a14:backgroundMark x1="3791" y1="86945" x2="6043" y2="82100"/>
                        <a14:backgroundMark x1="6043" y1="82100" x2="11374" y2="76581"/>
                        <a14:backgroundMark x1="11374" y1="76581" x2="11848" y2="75505"/>
                        <a14:backgroundMark x1="11848" y1="75505" x2="13152" y2="74293"/>
                        <a14:backgroundMark x1="11493" y1="74563" x2="13152" y2="76581"/>
                        <a14:backgroundMark x1="13152" y1="76581" x2="13981" y2="79542"/>
                        <a14:backgroundMark x1="13981" y1="79542" x2="13270" y2="83311"/>
                        <a14:backgroundMark x1="13270" y1="83311" x2="8057" y2="87079"/>
                        <a14:backgroundMark x1="8057" y1="87079" x2="7109" y2="85195"/>
                        <a14:backgroundMark x1="7109" y1="85195" x2="6517" y2="76985"/>
                        <a14:backgroundMark x1="6517" y1="76985" x2="13981" y2="73217"/>
                        <a14:backgroundMark x1="13981" y1="73217" x2="14455" y2="73217"/>
                        <a14:backgroundMark x1="9360" y1="83715" x2="11256" y2="84253"/>
                        <a14:backgroundMark x1="11256" y1="84253" x2="14455" y2="91252"/>
                        <a14:backgroundMark x1="14455" y1="91252" x2="14336" y2="92059"/>
                        <a14:backgroundMark x1="14336" y1="92059" x2="12796" y2="92059"/>
                        <a14:backgroundMark x1="12796" y1="92059" x2="9834" y2="90040"/>
                        <a14:backgroundMark x1="9834" y1="90040" x2="7583" y2="86810"/>
                        <a14:backgroundMark x1="7583" y1="86810" x2="7109" y2="84926"/>
                        <a14:backgroundMark x1="7109" y1="84926" x2="7227" y2="83984"/>
                        <a14:backgroundMark x1="7227" y1="83984" x2="7227" y2="83984"/>
                        <a14:backgroundMark x1="4384" y1="84118" x2="6517" y2="85061"/>
                        <a14:backgroundMark x1="6517" y1="85061" x2="9953" y2="89233"/>
                        <a14:backgroundMark x1="9953" y1="89233" x2="10308" y2="90579"/>
                        <a14:backgroundMark x1="10308" y1="90579" x2="10308" y2="92059"/>
                        <a14:backgroundMark x1="10308" y1="92059" x2="8175" y2="92598"/>
                        <a14:backgroundMark x1="8175" y1="92598" x2="6043" y2="91655"/>
                        <a14:backgroundMark x1="6043" y1="91655" x2="4265" y2="89502"/>
                        <a14:backgroundMark x1="4265" y1="89502" x2="3555" y2="85599"/>
                        <a14:backgroundMark x1="3555" y1="85599" x2="3791" y2="83042"/>
                        <a14:backgroundMark x1="3791" y1="83042" x2="4739" y2="82234"/>
                        <a14:backgroundMark x1="4739" y1="82234" x2="5332" y2="82100"/>
                        <a14:backgroundMark x1="68839" y1="37012" x2="63033" y2="44549"/>
                        <a14:backgroundMark x1="63033" y1="44549" x2="60190" y2="45491"/>
                        <a14:backgroundMark x1="60190" y1="45491" x2="60782" y2="46433"/>
                        <a14:backgroundMark x1="60782" y1="46433" x2="62559" y2="47510"/>
                        <a14:backgroundMark x1="62559" y1="47510" x2="73815" y2="60162"/>
                        <a14:backgroundMark x1="73815" y1="60162" x2="74052" y2="61238"/>
                        <a14:backgroundMark x1="74052" y1="61238" x2="73815" y2="62450"/>
                        <a14:backgroundMark x1="73815" y1="62450" x2="71327" y2="68641"/>
                        <a14:backgroundMark x1="71327" y1="68641" x2="69668" y2="70256"/>
                        <a14:backgroundMark x1="69668" y1="70256" x2="70379" y2="71063"/>
                        <a14:backgroundMark x1="70379" y1="71063" x2="72275" y2="71198"/>
                        <a14:backgroundMark x1="72275" y1="71198" x2="72275" y2="73217"/>
                        <a14:backgroundMark x1="72275" y1="73217" x2="72986" y2="73217"/>
                        <a14:backgroundMark x1="72986" y1="73217" x2="73815" y2="73217"/>
                        <a14:backgroundMark x1="73815" y1="73217" x2="74052" y2="74293"/>
                        <a14:backgroundMark x1="74052" y1="74293" x2="73934" y2="75639"/>
                        <a14:backgroundMark x1="73934" y1="75639" x2="70024" y2="80888"/>
                        <a14:backgroundMark x1="70024" y1="80888" x2="69431" y2="81427"/>
                        <a14:backgroundMark x1="69431" y1="81427" x2="67536" y2="82100"/>
                        <a14:backgroundMark x1="67536" y1="82100" x2="67180" y2="83042"/>
                        <a14:backgroundMark x1="67180" y1="83042" x2="67417" y2="85195"/>
                        <a14:backgroundMark x1="67417" y1="85195" x2="67299" y2="87618"/>
                        <a14:backgroundMark x1="67299" y1="87618" x2="68483" y2="88560"/>
                        <a14:backgroundMark x1="68483" y1="88560" x2="74645" y2="89233"/>
                        <a14:backgroundMark x1="74645" y1="89233" x2="78318" y2="90175"/>
                        <a14:backgroundMark x1="78318" y1="90175" x2="81161" y2="90713"/>
                        <a14:backgroundMark x1="81161" y1="90713" x2="85308" y2="91790"/>
                        <a14:backgroundMark x1="85308" y1="91790" x2="96445" y2="91925"/>
                        <a14:backgroundMark x1="96445" y1="91925" x2="97630" y2="91925"/>
                        <a14:backgroundMark x1="97630" y1="91925" x2="97867" y2="90310"/>
                        <a14:backgroundMark x1="97867" y1="90310" x2="86848" y2="57604"/>
                        <a14:backgroundMark x1="86848" y1="57604" x2="75000" y2="40377"/>
                        <a14:backgroundMark x1="75000" y1="40377" x2="71445" y2="37416"/>
                        <a14:backgroundMark x1="71445" y1="37416" x2="71090" y2="37281"/>
                        <a14:backgroundMark x1="64100" y1="43607" x2="70024" y2="44011"/>
                        <a14:backgroundMark x1="70024" y1="44011" x2="67417" y2="44818"/>
                        <a14:backgroundMark x1="67417" y1="44818" x2="65640" y2="44818"/>
                        <a14:backgroundMark x1="65640" y1="44818" x2="64336" y2="44145"/>
                        <a14:backgroundMark x1="64336" y1="44145" x2="64455" y2="44011"/>
                        <a14:backgroundMark x1="73934" y1="54105" x2="76777" y2="56124"/>
                        <a14:backgroundMark x1="76777" y1="56124" x2="78318" y2="58277"/>
                        <a14:backgroundMark x1="78318" y1="58277" x2="78791" y2="59489"/>
                        <a14:backgroundMark x1="78791" y1="59489" x2="78910" y2="61777"/>
                        <a14:backgroundMark x1="78910" y1="61777" x2="77725" y2="61507"/>
                        <a14:backgroundMark x1="77725" y1="61507" x2="75592" y2="59354"/>
                        <a14:backgroundMark x1="75592" y1="59354" x2="75118" y2="55451"/>
                        <a14:backgroundMark x1="75118" y1="55451" x2="75118" y2="54374"/>
                        <a14:backgroundMark x1="75118" y1="54374" x2="75592" y2="53297"/>
                        <a14:backgroundMark x1="75592" y1="53297" x2="76185" y2="52759"/>
                        <a14:backgroundMark x1="81517" y1="78869" x2="82346" y2="75236"/>
                        <a14:backgroundMark x1="82346" y1="75236" x2="84597" y2="70929"/>
                        <a14:backgroundMark x1="84597" y1="70929" x2="86848" y2="69179"/>
                        <a14:backgroundMark x1="86848" y1="69179" x2="87796" y2="69179"/>
                        <a14:backgroundMark x1="87796" y1="69179" x2="89218" y2="71467"/>
                        <a14:backgroundMark x1="89218" y1="71467" x2="90047" y2="74966"/>
                        <a14:backgroundMark x1="90047" y1="74966" x2="89692" y2="76581"/>
                        <a14:backgroundMark x1="89692" y1="76581" x2="87796" y2="77927"/>
                        <a14:backgroundMark x1="87796" y1="77927" x2="85071" y2="78331"/>
                        <a14:backgroundMark x1="85071" y1="78331" x2="83886" y2="77793"/>
                        <a14:backgroundMark x1="83886" y1="77793" x2="81398" y2="72948"/>
                        <a14:backgroundMark x1="81398" y1="72948" x2="81991" y2="72813"/>
                        <a14:backgroundMark x1="75711" y1="58277" x2="77014" y2="65680"/>
                        <a14:backgroundMark x1="77014" y1="65680" x2="77962" y2="67429"/>
                        <a14:backgroundMark x1="77962" y1="67429" x2="79384" y2="68641"/>
                        <a14:backgroundMark x1="79384" y1="68641" x2="80569" y2="69179"/>
                        <a14:backgroundMark x1="80569" y1="69179" x2="82820" y2="69179"/>
                        <a14:backgroundMark x1="82820" y1="69179" x2="84360" y2="68237"/>
                        <a14:backgroundMark x1="84360" y1="68237" x2="84716" y2="65007"/>
                        <a14:backgroundMark x1="84716" y1="65007" x2="83886" y2="61373"/>
                        <a14:backgroundMark x1="83886" y1="61373" x2="82227" y2="59489"/>
                        <a14:backgroundMark x1="82227" y1="59489" x2="77251" y2="57201"/>
                        <a14:backgroundMark x1="77251" y1="57201" x2="76303" y2="58143"/>
                        <a14:backgroundMark x1="76303" y1="58143" x2="76066" y2="58816"/>
                        <a14:backgroundMark x1="75948" y1="72005" x2="78436" y2="73351"/>
                        <a14:backgroundMark x1="78436" y1="73351" x2="79502" y2="75101"/>
                        <a14:backgroundMark x1="79502" y1="75101" x2="79739" y2="79408"/>
                        <a14:backgroundMark x1="79739" y1="79408" x2="79502" y2="80754"/>
                        <a14:backgroundMark x1="79502" y1="80754" x2="78199" y2="81965"/>
                        <a14:backgroundMark x1="78199" y1="81965" x2="77014" y2="82369"/>
                        <a14:backgroundMark x1="77014" y1="82369" x2="76066" y2="82369"/>
                        <a14:backgroundMark x1="76066" y1="82369" x2="75118" y2="81427"/>
                        <a14:backgroundMark x1="75118" y1="81427" x2="74645" y2="80485"/>
                        <a14:backgroundMark x1="74645" y1="80485" x2="74171" y2="76312"/>
                        <a14:backgroundMark x1="74171" y1="76312" x2="74171" y2="75505"/>
                        <a14:backgroundMark x1="74171" y1="75505" x2="75474" y2="73486"/>
                        <a14:backgroundMark x1="75474" y1="73486" x2="76777" y2="72544"/>
                        <a14:backgroundMark x1="76777" y1="72544" x2="78555" y2="72140"/>
                        <a14:backgroundMark x1="78555" y1="72140" x2="79502" y2="73217"/>
                        <a14:backgroundMark x1="79502" y1="73217" x2="79502" y2="73217"/>
                        <a14:backgroundMark x1="79739" y1="78869" x2="80569" y2="77793"/>
                        <a14:backgroundMark x1="80569" y1="77793" x2="86374" y2="76985"/>
                        <a14:backgroundMark x1="86374" y1="76985" x2="88863" y2="76985"/>
                        <a14:backgroundMark x1="88863" y1="76985" x2="90758" y2="78331"/>
                        <a14:backgroundMark x1="90758" y1="78331" x2="92773" y2="81292"/>
                        <a14:backgroundMark x1="92773" y1="81292" x2="93009" y2="82100"/>
                        <a14:backgroundMark x1="93009" y1="82100" x2="92654" y2="86406"/>
                        <a14:backgroundMark x1="92654" y1="86406" x2="91943" y2="87618"/>
                        <a14:backgroundMark x1="91943" y1="87618" x2="90166" y2="88156"/>
                        <a14:backgroundMark x1="90166" y1="88156" x2="85664" y2="88156"/>
                        <a14:backgroundMark x1="85664" y1="88156" x2="82820" y2="86676"/>
                        <a14:backgroundMark x1="82820" y1="86676" x2="81043" y2="85061"/>
                        <a14:backgroundMark x1="81043" y1="85061" x2="80095" y2="83580"/>
                        <a14:backgroundMark x1="80095" y1="83580" x2="79621" y2="81965"/>
                        <a14:backgroundMark x1="79621" y1="81965" x2="79502" y2="80619"/>
                        <a14:backgroundMark x1="79502" y1="80619" x2="81872" y2="76581"/>
                        <a14:backgroundMark x1="81872" y1="76581" x2="82820" y2="76447"/>
                        <a14:backgroundMark x1="82820" y1="76447" x2="82820" y2="76447"/>
                        <a14:backgroundMark x1="48104" y1="85061" x2="47038" y2="85464"/>
                        <a14:backgroundMark x1="47038" y1="85464" x2="46327" y2="84118"/>
                        <a14:backgroundMark x1="46327" y1="84118" x2="46327" y2="83042"/>
                        <a14:backgroundMark x1="46327" y1="83042" x2="47156" y2="82907"/>
                        <a14:backgroundMark x1="47156" y1="82907" x2="47986" y2="83445"/>
                        <a14:backgroundMark x1="47986" y1="83445" x2="48104" y2="84791"/>
                      </a14:backgroundRemoval>
                    </a14:imgEffect>
                  </a14:imgLayer>
                </a14:imgProps>
              </a:ext>
            </a:extLst>
          </a:blip>
          <a:srcRect b="3942"/>
          <a:stretch/>
        </p:blipFill>
        <p:spPr>
          <a:xfrm>
            <a:off x="-111099" y="-76102"/>
            <a:ext cx="1050977" cy="888743"/>
          </a:xfrm>
          <a:prstGeom prst="rect">
            <a:avLst/>
          </a:prstGeom>
        </p:spPr>
      </p:pic>
      <p:pic>
        <p:nvPicPr>
          <p:cNvPr id="22" name="Grafik 21">
            <a:extLst>
              <a:ext uri="{FF2B5EF4-FFF2-40B4-BE49-F238E27FC236}">
                <a16:creationId xmlns:a16="http://schemas.microsoft.com/office/drawing/2014/main" id="{7802548F-C6B7-4324-94D8-13290E794C5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345" b="94213" l="5806" r="97630">
                        <a14:foregroundMark x1="27671" y1="94308" x2="65640" y2="95828"/>
                        <a14:foregroundMark x1="75057" y1="94892" x2="77284" y2="94670"/>
                        <a14:foregroundMark x1="74308" y1="94966" x2="74945" y2="94903"/>
                        <a14:foregroundMark x1="72050" y1="95191" x2="72552" y2="95141"/>
                        <a14:foregroundMark x1="70842" y1="95310" x2="71047" y2="95290"/>
                        <a14:foregroundMark x1="68960" y1="95498" x2="69461" y2="95448"/>
                        <a14:foregroundMark x1="66952" y1="95697" x2="67203" y2="95672"/>
                        <a14:foregroundMark x1="65640" y1="95828" x2="66199" y2="95772"/>
                        <a14:foregroundMark x1="88226" y1="95706" x2="87681" y2="96428"/>
                        <a14:foregroundMark x1="65806" y1="96472" x2="24853" y2="95652"/>
                        <a14:foregroundMark x1="66744" y1="96491" x2="66509" y2="96486"/>
                        <a14:foregroundMark x1="68853" y1="96533" x2="68385" y2="96524"/>
                        <a14:foregroundMark x1="70334" y1="96563" x2="70142" y2="96559"/>
                        <a14:foregroundMark x1="71739" y1="96591" x2="71271" y2="96582"/>
                        <a14:foregroundMark x1="75939" y1="96676" x2="73738" y2="96631"/>
                        <a14:foregroundMark x1="76250" y1="96682" x2="76058" y2="96678"/>
                        <a14:foregroundMark x1="78066" y1="96718" x2="77755" y2="96712"/>
                        <a14:foregroundMark x1="78647" y1="96730" x2="78300" y2="96723"/>
                        <a14:foregroundMark x1="79941" y1="96756" x2="79749" y2="96752"/>
                        <a14:foregroundMark x1="80415" y1="96765" x2="80175" y2="96760"/>
                        <a14:foregroundMark x1="27493" y1="93158" x2="29739" y2="94347"/>
                        <a14:foregroundMark x1="25561" y1="92136" x2="26917" y2="92854"/>
                        <a14:foregroundMark x1="29739" y1="94347" x2="37441" y2="91925"/>
                        <a14:backgroundMark x1="52014" y1="12921" x2="52014" y2="12921"/>
                        <a14:backgroundMark x1="96445" y1="89771" x2="95142" y2="89367"/>
                        <a14:backgroundMark x1="97038" y1="90983" x2="97038" y2="90983"/>
                        <a14:backgroundMark x1="95972" y1="91386" x2="95972" y2="91386"/>
                        <a14:backgroundMark x1="97867" y1="91655" x2="97867" y2="91655"/>
                        <a14:backgroundMark x1="95972" y1="91386" x2="95972" y2="91117"/>
                        <a14:backgroundMark x1="97393" y1="90983" x2="97867" y2="91521"/>
                        <a14:backgroundMark x1="96327" y1="90848" x2="96919" y2="91925"/>
                        <a14:backgroundMark x1="95853" y1="91117" x2="96209" y2="91790"/>
                        <a14:backgroundMark x1="96090" y1="91925" x2="96564" y2="92328"/>
                        <a14:backgroundMark x1="86256" y1="97039" x2="87915" y2="97039"/>
                        <a14:backgroundMark x1="88033" y1="97039" x2="85071" y2="97174"/>
                        <a14:backgroundMark x1="85308" y1="97039" x2="83531" y2="97039"/>
                        <a14:backgroundMark x1="83768" y1="97039" x2="80569" y2="97039"/>
                        <a14:backgroundMark x1="70142" y1="96904" x2="71090" y2="96904"/>
                        <a14:backgroundMark x1="71564" y1="96904" x2="73223" y2="96904"/>
                        <a14:backgroundMark x1="76066" y1="97039" x2="77725" y2="96770"/>
                        <a14:backgroundMark x1="78555" y1="96904" x2="79739" y2="96770"/>
                        <a14:backgroundMark x1="77962" y1="96904" x2="78199" y2="96904"/>
                        <a14:backgroundMark x1="79858" y1="96904" x2="80095" y2="96904"/>
                        <a14:backgroundMark x1="80332" y1="96904" x2="80332" y2="96904"/>
                        <a14:backgroundMark x1="78318" y1="96904" x2="78318" y2="96904"/>
                        <a14:backgroundMark x1="76185" y1="96904" x2="76066" y2="96904"/>
                        <a14:backgroundMark x1="75118" y1="97174" x2="75118" y2="97174"/>
                        <a14:backgroundMark x1="75118" y1="96904" x2="75118" y2="96904"/>
                        <a14:backgroundMark x1="75474" y1="96770" x2="75474" y2="96770"/>
                        <a14:backgroundMark x1="75829" y1="96770" x2="75829" y2="96770"/>
                        <a14:backgroundMark x1="75118" y1="96904" x2="75118" y2="96904"/>
                        <a14:backgroundMark x1="75237" y1="96904" x2="75237" y2="96904"/>
                        <a14:backgroundMark x1="74882" y1="97039" x2="74882" y2="97039"/>
                        <a14:backgroundMark x1="74171" y1="96904" x2="74171" y2="96904"/>
                        <a14:backgroundMark x1="73934" y1="96770" x2="73934" y2="96770"/>
                        <a14:backgroundMark x1="74526" y1="96770" x2="74526" y2="96770"/>
                        <a14:backgroundMark x1="74763" y1="96770" x2="74763" y2="96770"/>
                        <a14:backgroundMark x1="74763" y1="96770" x2="74763" y2="96770"/>
                        <a14:backgroundMark x1="73815" y1="96770" x2="73697" y2="96770"/>
                        <a14:backgroundMark x1="73578" y1="96770" x2="73460" y2="96770"/>
                        <a14:backgroundMark x1="71327" y1="96770" x2="71327" y2="96770"/>
                        <a14:backgroundMark x1="69550" y1="96770" x2="69550" y2="96770"/>
                        <a14:backgroundMark x1="69076" y1="96770" x2="69076" y2="96770"/>
                        <a14:backgroundMark x1="68720" y1="96770" x2="68720" y2="96770"/>
                        <a14:backgroundMark x1="68483" y1="96770" x2="68483" y2="96770"/>
                        <a14:backgroundMark x1="68246" y1="96770" x2="68128" y2="96770"/>
                        <a14:backgroundMark x1="67891" y1="96770" x2="67891" y2="96770"/>
                        <a14:backgroundMark x1="67417" y1="96770" x2="67417" y2="96770"/>
                        <a14:backgroundMark x1="67062" y1="96770" x2="67062" y2="96770"/>
                        <a14:backgroundMark x1="66232" y1="96770" x2="66232" y2="96770"/>
                        <a14:backgroundMark x1="65640" y1="96770" x2="66351" y2="96770"/>
                        <a14:backgroundMark x1="66588" y1="96770" x2="68246" y2="96770"/>
                        <a14:backgroundMark x1="68720" y1="96770" x2="70024" y2="96770"/>
                        <a14:backgroundMark x1="39929" y1="21669" x2="43720" y2="20861"/>
                        <a14:backgroundMark x1="43720" y1="20861" x2="44905" y2="20188"/>
                        <a14:backgroundMark x1="44905" y1="20188" x2="51303" y2="18977"/>
                        <a14:backgroundMark x1="51303" y1="18977" x2="54028" y2="18977"/>
                        <a14:backgroundMark x1="54028" y1="18977" x2="57820" y2="20458"/>
                        <a14:backgroundMark x1="57820" y1="20458" x2="59242" y2="20054"/>
                        <a14:backgroundMark x1="59242" y1="20054" x2="59360" y2="16824"/>
                        <a14:backgroundMark x1="59360" y1="16824" x2="56161" y2="6864"/>
                        <a14:backgroundMark x1="56161" y1="6864" x2="52607" y2="2423"/>
                        <a14:backgroundMark x1="52607" y1="2423" x2="50237" y2="1884"/>
                        <a14:backgroundMark x1="50237" y1="1884" x2="47986" y2="3634"/>
                        <a14:backgroundMark x1="47986" y1="3634" x2="45735" y2="6191"/>
                        <a14:backgroundMark x1="45735" y1="6191" x2="39810" y2="21265"/>
                        <a14:backgroundMark x1="39810" y1="21265" x2="39810" y2="21669"/>
                        <a14:backgroundMark x1="47275" y1="7537" x2="52607" y2="7537"/>
                        <a14:backgroundMark x1="52607" y1="7537" x2="53791" y2="8210"/>
                        <a14:backgroundMark x1="53791" y1="8210" x2="54028" y2="9690"/>
                        <a14:backgroundMark x1="54028" y1="9690" x2="53081" y2="10767"/>
                        <a14:backgroundMark x1="53081" y1="10767" x2="47986" y2="11171"/>
                        <a14:backgroundMark x1="47986" y1="11171" x2="46564" y2="10229"/>
                        <a14:backgroundMark x1="46564" y1="10229" x2="46090" y2="8614"/>
                        <a14:backgroundMark x1="46090" y1="8614" x2="47038" y2="7402"/>
                        <a14:backgroundMark x1="47038" y1="7402" x2="48104" y2="7402"/>
                        <a14:backgroundMark x1="31043" y1="39031" x2="34597" y2="44818"/>
                        <a14:backgroundMark x1="34597" y1="44818" x2="36848" y2="46568"/>
                        <a14:backgroundMark x1="36848" y1="46568" x2="36374" y2="47914"/>
                        <a14:backgroundMark x1="36374" y1="47914" x2="34834" y2="50067"/>
                        <a14:backgroundMark x1="34834" y1="50067" x2="33412" y2="53028"/>
                        <a14:backgroundMark x1="33412" y1="53028" x2="27844" y2="58816"/>
                        <a14:backgroundMark x1="27844" y1="58816" x2="27725" y2="56797"/>
                        <a14:backgroundMark x1="27725" y1="56797" x2="28910" y2="51009"/>
                        <a14:backgroundMark x1="28910" y1="51009" x2="28555" y2="42530"/>
                        <a14:backgroundMark x1="28555" y1="42530" x2="30924" y2="39166"/>
                        <a14:backgroundMark x1="20972" y1="55989" x2="22038" y2="55047"/>
                        <a14:backgroundMark x1="22038" y1="55047" x2="24408" y2="53970"/>
                        <a14:backgroundMark x1="24408" y1="53970" x2="25592" y2="54105"/>
                        <a14:backgroundMark x1="25592" y1="54105" x2="27488" y2="56258"/>
                        <a14:backgroundMark x1="27488" y1="56258" x2="28791" y2="58816"/>
                        <a14:backgroundMark x1="28791" y1="58816" x2="27488" y2="61373"/>
                        <a14:backgroundMark x1="27488" y1="61373" x2="27370" y2="62853"/>
                        <a14:backgroundMark x1="27370" y1="62853" x2="29502" y2="66487"/>
                        <a14:backgroundMark x1="29502" y1="66487" x2="31398" y2="68506"/>
                        <a14:backgroundMark x1="31398" y1="68506" x2="32227" y2="69717"/>
                        <a14:backgroundMark x1="32227" y1="69717" x2="31043" y2="68910"/>
                        <a14:backgroundMark x1="31043" y1="68910" x2="29858" y2="68641"/>
                        <a14:backgroundMark x1="29858" y1="68641" x2="29621" y2="70390"/>
                        <a14:backgroundMark x1="29621" y1="70390" x2="28673" y2="69448"/>
                        <a14:backgroundMark x1="28673" y1="69448" x2="28199" y2="70659"/>
                        <a14:backgroundMark x1="28199" y1="70659" x2="27962" y2="74293"/>
                        <a14:backgroundMark x1="27962" y1="74293" x2="28436" y2="75774"/>
                        <a14:backgroundMark x1="28436" y1="75774" x2="27014" y2="76985"/>
                        <a14:backgroundMark x1="27014" y1="76985" x2="15995" y2="74966"/>
                        <a14:backgroundMark x1="15995" y1="74966" x2="14692" y2="74024"/>
                        <a14:backgroundMark x1="14692" y1="74024" x2="16351" y2="62988"/>
                        <a14:backgroundMark x1="16351" y1="62988" x2="20142" y2="55316"/>
                        <a14:backgroundMark x1="20142" y1="55316" x2="20972" y2="55451"/>
                        <a14:backgroundMark x1="28199" y1="74428" x2="29739" y2="77254"/>
                        <a14:backgroundMark x1="29739" y1="77254" x2="30924" y2="78331"/>
                        <a14:backgroundMark x1="30924" y1="78331" x2="35664" y2="80619"/>
                        <a14:backgroundMark x1="35664" y1="80619" x2="36967" y2="80215"/>
                        <a14:backgroundMark x1="36967" y1="80215" x2="39218" y2="78735"/>
                        <a14:backgroundMark x1="39218" y1="78735" x2="41351" y2="76985"/>
                        <a14:backgroundMark x1="41351" y1="76985" x2="41351" y2="78466"/>
                        <a14:backgroundMark x1="41351" y1="78466" x2="40758" y2="81157"/>
                        <a14:backgroundMark x1="40758" y1="81157" x2="38744" y2="83176"/>
                        <a14:backgroundMark x1="38744" y1="83176" x2="35190" y2="85195"/>
                        <a14:backgroundMark x1="35190" y1="85195" x2="19313" y2="81830"/>
                        <a14:backgroundMark x1="19313" y1="81830" x2="13863" y2="79408"/>
                        <a14:backgroundMark x1="13863" y1="79408" x2="12796" y2="77389"/>
                        <a14:backgroundMark x1="12796" y1="77389" x2="12441" y2="75370"/>
                        <a14:backgroundMark x1="12441" y1="75370" x2="13152" y2="73755"/>
                        <a14:backgroundMark x1="13152" y1="73755" x2="14336" y2="72948"/>
                        <a14:backgroundMark x1="14336" y1="72948" x2="17536" y2="72409"/>
                        <a14:backgroundMark x1="17536" y1="72409" x2="26422" y2="72813"/>
                        <a14:backgroundMark x1="26422" y1="72813" x2="28318" y2="74563"/>
                        <a14:backgroundMark x1="24171" y1="83580" x2="22275" y2="85195"/>
                        <a14:backgroundMark x1="22275" y1="85195" x2="20616" y2="88156"/>
                        <a14:backgroundMark x1="20616" y1="88156" x2="20616" y2="89233"/>
                        <a14:backgroundMark x1="20616" y1="89233" x2="21682" y2="89906"/>
                        <a14:backgroundMark x1="21682" y1="89906" x2="21919" y2="90848"/>
                        <a14:backgroundMark x1="21919" y1="90848" x2="21919" y2="91925"/>
                        <a14:backgroundMark x1="21919" y1="91925" x2="20616" y2="92463"/>
                        <a14:backgroundMark x1="20616" y1="92463" x2="16588" y2="91655"/>
                        <a14:backgroundMark x1="16588" y1="91655" x2="17773" y2="91386"/>
                        <a14:backgroundMark x1="17773" y1="91386" x2="20735" y2="96231"/>
                        <a14:backgroundMark x1="20735" y1="96231" x2="21682" y2="99058"/>
                        <a14:backgroundMark x1="21682" y1="99058" x2="22512" y2="99192"/>
                        <a14:backgroundMark x1="22512" y1="99192" x2="22393" y2="97308"/>
                        <a14:backgroundMark x1="22393" y1="97308" x2="21327" y2="93943"/>
                        <a14:backgroundMark x1="21327" y1="93943" x2="21327" y2="91386"/>
                        <a14:backgroundMark x1="21327" y1="91386" x2="22038" y2="91117"/>
                        <a14:backgroundMark x1="22038" y1="91117" x2="23460" y2="93540"/>
                        <a14:backgroundMark x1="23460" y1="93540" x2="23815" y2="95828"/>
                        <a14:backgroundMark x1="23815" y1="95828" x2="23460" y2="96904"/>
                        <a14:backgroundMark x1="23460" y1="96904" x2="22512" y2="98250"/>
                        <a14:backgroundMark x1="22512" y1="98250" x2="20853" y2="99058"/>
                        <a14:backgroundMark x1="20853" y1="99058" x2="18602" y2="99327"/>
                        <a14:backgroundMark x1="18602" y1="99327" x2="4858" y2="95020"/>
                        <a14:backgroundMark x1="4858" y1="95020" x2="2370" y2="95155"/>
                        <a14:backgroundMark x1="2370" y1="95155" x2="1422" y2="94347"/>
                        <a14:backgroundMark x1="1422" y1="94347" x2="829" y2="91521"/>
                        <a14:backgroundMark x1="829" y1="91521" x2="1777" y2="88560"/>
                        <a14:backgroundMark x1="1777" y1="88560" x2="11256" y2="76178"/>
                        <a14:backgroundMark x1="11256" y1="76178" x2="13033" y2="74832"/>
                        <a14:backgroundMark x1="13033" y1="74832" x2="14218" y2="74563"/>
                        <a14:backgroundMark x1="14218" y1="74563" x2="15403" y2="74697"/>
                        <a14:backgroundMark x1="15403" y1="74697" x2="19787" y2="77793"/>
                        <a14:backgroundMark x1="19787" y1="77793" x2="20853" y2="79677"/>
                        <a14:backgroundMark x1="11848" y1="75101" x2="16114" y2="77254"/>
                        <a14:backgroundMark x1="16114" y1="77254" x2="19787" y2="83580"/>
                        <a14:backgroundMark x1="19787" y1="83580" x2="20379" y2="86137"/>
                        <a14:backgroundMark x1="20379" y1="86137" x2="19905" y2="97443"/>
                        <a14:backgroundMark x1="19905" y1="97443" x2="16825" y2="99192"/>
                        <a14:backgroundMark x1="16825" y1="99192" x2="12796" y2="99192"/>
                        <a14:backgroundMark x1="12796" y1="99192" x2="7109" y2="97443"/>
                        <a14:backgroundMark x1="7109" y1="97443" x2="6043" y2="97443"/>
                        <a14:backgroundMark x1="6043" y1="97443" x2="4147" y2="96501"/>
                        <a14:backgroundMark x1="4147" y1="96501" x2="3436" y2="92598"/>
                        <a14:backgroundMark x1="3436" y1="92598" x2="3791" y2="86945"/>
                        <a14:backgroundMark x1="3791" y1="86945" x2="6043" y2="82100"/>
                        <a14:backgroundMark x1="6043" y1="82100" x2="11374" y2="76581"/>
                        <a14:backgroundMark x1="11374" y1="76581" x2="11848" y2="75505"/>
                        <a14:backgroundMark x1="11848" y1="75505" x2="13152" y2="74293"/>
                        <a14:backgroundMark x1="11493" y1="74563" x2="13152" y2="76581"/>
                        <a14:backgroundMark x1="13152" y1="76581" x2="13981" y2="79542"/>
                        <a14:backgroundMark x1="13981" y1="79542" x2="13270" y2="83311"/>
                        <a14:backgroundMark x1="13270" y1="83311" x2="8057" y2="87079"/>
                        <a14:backgroundMark x1="8057" y1="87079" x2="7109" y2="85195"/>
                        <a14:backgroundMark x1="7109" y1="85195" x2="6517" y2="76985"/>
                        <a14:backgroundMark x1="6517" y1="76985" x2="13981" y2="73217"/>
                        <a14:backgroundMark x1="13981" y1="73217" x2="14455" y2="73217"/>
                        <a14:backgroundMark x1="9360" y1="83715" x2="11256" y2="84253"/>
                        <a14:backgroundMark x1="11256" y1="84253" x2="14455" y2="91252"/>
                        <a14:backgroundMark x1="14455" y1="91252" x2="14336" y2="92059"/>
                        <a14:backgroundMark x1="14336" y1="92059" x2="12796" y2="92059"/>
                        <a14:backgroundMark x1="12796" y1="92059" x2="9834" y2="90040"/>
                        <a14:backgroundMark x1="9834" y1="90040" x2="7583" y2="86810"/>
                        <a14:backgroundMark x1="7583" y1="86810" x2="7109" y2="84926"/>
                        <a14:backgroundMark x1="7109" y1="84926" x2="7227" y2="83984"/>
                        <a14:backgroundMark x1="7227" y1="83984" x2="7227" y2="83984"/>
                        <a14:backgroundMark x1="4384" y1="84118" x2="6517" y2="85061"/>
                        <a14:backgroundMark x1="6517" y1="85061" x2="9953" y2="89233"/>
                        <a14:backgroundMark x1="9953" y1="89233" x2="10308" y2="90579"/>
                        <a14:backgroundMark x1="10308" y1="90579" x2="10308" y2="92059"/>
                        <a14:backgroundMark x1="10308" y1="92059" x2="8175" y2="92598"/>
                        <a14:backgroundMark x1="8175" y1="92598" x2="6043" y2="91655"/>
                        <a14:backgroundMark x1="6043" y1="91655" x2="4265" y2="89502"/>
                        <a14:backgroundMark x1="4265" y1="89502" x2="3555" y2="85599"/>
                        <a14:backgroundMark x1="3555" y1="85599" x2="3791" y2="83042"/>
                        <a14:backgroundMark x1="3791" y1="83042" x2="4739" y2="82234"/>
                        <a14:backgroundMark x1="4739" y1="82234" x2="5332" y2="82100"/>
                        <a14:backgroundMark x1="68839" y1="37012" x2="63033" y2="44549"/>
                        <a14:backgroundMark x1="63033" y1="44549" x2="60190" y2="45491"/>
                        <a14:backgroundMark x1="60190" y1="45491" x2="60782" y2="46433"/>
                        <a14:backgroundMark x1="60782" y1="46433" x2="62559" y2="47510"/>
                        <a14:backgroundMark x1="62559" y1="47510" x2="73815" y2="60162"/>
                        <a14:backgroundMark x1="73815" y1="60162" x2="74052" y2="61238"/>
                        <a14:backgroundMark x1="74052" y1="61238" x2="73815" y2="62450"/>
                        <a14:backgroundMark x1="73815" y1="62450" x2="71327" y2="68641"/>
                        <a14:backgroundMark x1="71327" y1="68641" x2="69668" y2="70256"/>
                        <a14:backgroundMark x1="69668" y1="70256" x2="70379" y2="71063"/>
                        <a14:backgroundMark x1="70379" y1="71063" x2="72275" y2="71198"/>
                        <a14:backgroundMark x1="72275" y1="71198" x2="72275" y2="73217"/>
                        <a14:backgroundMark x1="72275" y1="73217" x2="72986" y2="73217"/>
                        <a14:backgroundMark x1="72986" y1="73217" x2="73815" y2="73217"/>
                        <a14:backgroundMark x1="73815" y1="73217" x2="74052" y2="74293"/>
                        <a14:backgroundMark x1="74052" y1="74293" x2="73934" y2="75639"/>
                        <a14:backgroundMark x1="73934" y1="75639" x2="70024" y2="80888"/>
                        <a14:backgroundMark x1="70024" y1="80888" x2="69431" y2="81427"/>
                        <a14:backgroundMark x1="69431" y1="81427" x2="67536" y2="82100"/>
                        <a14:backgroundMark x1="67536" y1="82100" x2="67180" y2="83042"/>
                        <a14:backgroundMark x1="67180" y1="83042" x2="67417" y2="85195"/>
                        <a14:backgroundMark x1="67417" y1="85195" x2="67299" y2="87618"/>
                        <a14:backgroundMark x1="67299" y1="87618" x2="68483" y2="88560"/>
                        <a14:backgroundMark x1="68483" y1="88560" x2="74645" y2="89233"/>
                        <a14:backgroundMark x1="74645" y1="89233" x2="78318" y2="90175"/>
                        <a14:backgroundMark x1="78318" y1="90175" x2="81161" y2="90713"/>
                        <a14:backgroundMark x1="81161" y1="90713" x2="85308" y2="91790"/>
                        <a14:backgroundMark x1="85308" y1="91790" x2="96445" y2="91925"/>
                        <a14:backgroundMark x1="96445" y1="91925" x2="97630" y2="91925"/>
                        <a14:backgroundMark x1="97630" y1="91925" x2="97867" y2="90310"/>
                        <a14:backgroundMark x1="97867" y1="90310" x2="86848" y2="57604"/>
                        <a14:backgroundMark x1="86848" y1="57604" x2="75000" y2="40377"/>
                        <a14:backgroundMark x1="75000" y1="40377" x2="71445" y2="37416"/>
                        <a14:backgroundMark x1="71445" y1="37416" x2="71090" y2="37281"/>
                        <a14:backgroundMark x1="64100" y1="43607" x2="70024" y2="44011"/>
                        <a14:backgroundMark x1="70024" y1="44011" x2="67417" y2="44818"/>
                        <a14:backgroundMark x1="67417" y1="44818" x2="65640" y2="44818"/>
                        <a14:backgroundMark x1="65640" y1="44818" x2="64336" y2="44145"/>
                        <a14:backgroundMark x1="64336" y1="44145" x2="64455" y2="44011"/>
                        <a14:backgroundMark x1="73934" y1="54105" x2="76777" y2="56124"/>
                        <a14:backgroundMark x1="76777" y1="56124" x2="78318" y2="58277"/>
                        <a14:backgroundMark x1="78318" y1="58277" x2="78791" y2="59489"/>
                        <a14:backgroundMark x1="78791" y1="59489" x2="78910" y2="61777"/>
                        <a14:backgroundMark x1="78910" y1="61777" x2="77725" y2="61507"/>
                        <a14:backgroundMark x1="77725" y1="61507" x2="75592" y2="59354"/>
                        <a14:backgroundMark x1="75592" y1="59354" x2="75118" y2="55451"/>
                        <a14:backgroundMark x1="75118" y1="55451" x2="75118" y2="54374"/>
                        <a14:backgroundMark x1="75118" y1="54374" x2="75592" y2="53297"/>
                        <a14:backgroundMark x1="75592" y1="53297" x2="76185" y2="52759"/>
                        <a14:backgroundMark x1="81517" y1="78869" x2="82346" y2="75236"/>
                        <a14:backgroundMark x1="82346" y1="75236" x2="84597" y2="70929"/>
                        <a14:backgroundMark x1="84597" y1="70929" x2="86848" y2="69179"/>
                        <a14:backgroundMark x1="86848" y1="69179" x2="87796" y2="69179"/>
                        <a14:backgroundMark x1="87796" y1="69179" x2="89218" y2="71467"/>
                        <a14:backgroundMark x1="89218" y1="71467" x2="90047" y2="74966"/>
                        <a14:backgroundMark x1="90047" y1="74966" x2="89692" y2="76581"/>
                        <a14:backgroundMark x1="89692" y1="76581" x2="87796" y2="77927"/>
                        <a14:backgroundMark x1="87796" y1="77927" x2="85071" y2="78331"/>
                        <a14:backgroundMark x1="85071" y1="78331" x2="83886" y2="77793"/>
                        <a14:backgroundMark x1="83886" y1="77793" x2="81398" y2="72948"/>
                        <a14:backgroundMark x1="81398" y1="72948" x2="81991" y2="72813"/>
                        <a14:backgroundMark x1="75711" y1="58277" x2="77014" y2="65680"/>
                        <a14:backgroundMark x1="77014" y1="65680" x2="77962" y2="67429"/>
                        <a14:backgroundMark x1="77962" y1="67429" x2="79384" y2="68641"/>
                        <a14:backgroundMark x1="79384" y1="68641" x2="80569" y2="69179"/>
                        <a14:backgroundMark x1="80569" y1="69179" x2="82820" y2="69179"/>
                        <a14:backgroundMark x1="82820" y1="69179" x2="84360" y2="68237"/>
                        <a14:backgroundMark x1="84360" y1="68237" x2="84716" y2="65007"/>
                        <a14:backgroundMark x1="84716" y1="65007" x2="83886" y2="61373"/>
                        <a14:backgroundMark x1="83886" y1="61373" x2="82227" y2="59489"/>
                        <a14:backgroundMark x1="82227" y1="59489" x2="77251" y2="57201"/>
                        <a14:backgroundMark x1="77251" y1="57201" x2="76303" y2="58143"/>
                        <a14:backgroundMark x1="76303" y1="58143" x2="76066" y2="58816"/>
                        <a14:backgroundMark x1="75948" y1="72005" x2="78436" y2="73351"/>
                        <a14:backgroundMark x1="78436" y1="73351" x2="79502" y2="75101"/>
                        <a14:backgroundMark x1="79502" y1="75101" x2="79739" y2="79408"/>
                        <a14:backgroundMark x1="79739" y1="79408" x2="79502" y2="80754"/>
                        <a14:backgroundMark x1="79502" y1="80754" x2="78199" y2="81965"/>
                        <a14:backgroundMark x1="78199" y1="81965" x2="77014" y2="82369"/>
                        <a14:backgroundMark x1="77014" y1="82369" x2="76066" y2="82369"/>
                        <a14:backgroundMark x1="76066" y1="82369" x2="75118" y2="81427"/>
                        <a14:backgroundMark x1="75118" y1="81427" x2="74645" y2="80485"/>
                        <a14:backgroundMark x1="74645" y1="80485" x2="74171" y2="76312"/>
                        <a14:backgroundMark x1="74171" y1="76312" x2="74171" y2="75505"/>
                        <a14:backgroundMark x1="74171" y1="75505" x2="75474" y2="73486"/>
                        <a14:backgroundMark x1="75474" y1="73486" x2="76777" y2="72544"/>
                        <a14:backgroundMark x1="76777" y1="72544" x2="78555" y2="72140"/>
                        <a14:backgroundMark x1="78555" y1="72140" x2="79502" y2="73217"/>
                        <a14:backgroundMark x1="79502" y1="73217" x2="79502" y2="73217"/>
                        <a14:backgroundMark x1="79739" y1="78869" x2="80569" y2="77793"/>
                        <a14:backgroundMark x1="80569" y1="77793" x2="86374" y2="76985"/>
                        <a14:backgroundMark x1="86374" y1="76985" x2="88863" y2="76985"/>
                        <a14:backgroundMark x1="88863" y1="76985" x2="90758" y2="78331"/>
                        <a14:backgroundMark x1="90758" y1="78331" x2="92773" y2="81292"/>
                        <a14:backgroundMark x1="92773" y1="81292" x2="93009" y2="82100"/>
                        <a14:backgroundMark x1="93009" y1="82100" x2="92654" y2="86406"/>
                        <a14:backgroundMark x1="92654" y1="86406" x2="91943" y2="87618"/>
                        <a14:backgroundMark x1="91943" y1="87618" x2="90166" y2="88156"/>
                        <a14:backgroundMark x1="90166" y1="88156" x2="85664" y2="88156"/>
                        <a14:backgroundMark x1="85664" y1="88156" x2="82820" y2="86676"/>
                        <a14:backgroundMark x1="82820" y1="86676" x2="81043" y2="85061"/>
                        <a14:backgroundMark x1="81043" y1="85061" x2="80095" y2="83580"/>
                        <a14:backgroundMark x1="80095" y1="83580" x2="79621" y2="81965"/>
                        <a14:backgroundMark x1="79621" y1="81965" x2="79502" y2="80619"/>
                        <a14:backgroundMark x1="79502" y1="80619" x2="81872" y2="76581"/>
                        <a14:backgroundMark x1="81872" y1="76581" x2="82820" y2="76447"/>
                        <a14:backgroundMark x1="82820" y1="76447" x2="82820" y2="76447"/>
                        <a14:backgroundMark x1="48104" y1="85061" x2="47038" y2="85464"/>
                        <a14:backgroundMark x1="47038" y1="85464" x2="46327" y2="84118"/>
                        <a14:backgroundMark x1="46327" y1="84118" x2="46327" y2="83042"/>
                        <a14:backgroundMark x1="46327" y1="83042" x2="47156" y2="82907"/>
                        <a14:backgroundMark x1="47156" y1="82907" x2="47986" y2="83445"/>
                        <a14:backgroundMark x1="47986" y1="83445" x2="48104" y2="84791"/>
                      </a14:backgroundRemoval>
                    </a14:imgEffect>
                  </a14:imgLayer>
                </a14:imgProps>
              </a:ext>
            </a:extLst>
          </a:blip>
          <a:srcRect b="3942"/>
          <a:stretch/>
        </p:blipFill>
        <p:spPr>
          <a:xfrm>
            <a:off x="1314634" y="891777"/>
            <a:ext cx="266937" cy="225732"/>
          </a:xfrm>
          <a:prstGeom prst="rect">
            <a:avLst/>
          </a:prstGeom>
        </p:spPr>
      </p:pic>
      <p:sp>
        <p:nvSpPr>
          <p:cNvPr id="24" name="Rechteck 23">
            <a:extLst>
              <a:ext uri="{FF2B5EF4-FFF2-40B4-BE49-F238E27FC236}">
                <a16:creationId xmlns:a16="http://schemas.microsoft.com/office/drawing/2014/main" id="{F5DE46B2-8D5B-4F9D-86A1-8F2DDFB30A87}"/>
              </a:ext>
            </a:extLst>
          </p:cNvPr>
          <p:cNvSpPr/>
          <p:nvPr/>
        </p:nvSpPr>
        <p:spPr>
          <a:xfrm>
            <a:off x="3681080" y="2297907"/>
            <a:ext cx="457533" cy="7500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CH"/>
          </a:p>
        </p:txBody>
      </p:sp>
      <p:sp>
        <p:nvSpPr>
          <p:cNvPr id="25" name="Rechteck 24">
            <a:extLst>
              <a:ext uri="{FF2B5EF4-FFF2-40B4-BE49-F238E27FC236}">
                <a16:creationId xmlns:a16="http://schemas.microsoft.com/office/drawing/2014/main" id="{4AC36AF0-53F3-4122-B057-C6EDA41B43FE}"/>
              </a:ext>
            </a:extLst>
          </p:cNvPr>
          <p:cNvSpPr/>
          <p:nvPr/>
        </p:nvSpPr>
        <p:spPr>
          <a:xfrm>
            <a:off x="4148996" y="3396854"/>
            <a:ext cx="549210" cy="7500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CH"/>
          </a:p>
        </p:txBody>
      </p:sp>
      <p:sp>
        <p:nvSpPr>
          <p:cNvPr id="26" name="Rechteck 25">
            <a:extLst>
              <a:ext uri="{FF2B5EF4-FFF2-40B4-BE49-F238E27FC236}">
                <a16:creationId xmlns:a16="http://schemas.microsoft.com/office/drawing/2014/main" id="{FA2DAAA5-0008-498A-9E7A-89C97C8D66AC}"/>
              </a:ext>
            </a:extLst>
          </p:cNvPr>
          <p:cNvSpPr/>
          <p:nvPr/>
        </p:nvSpPr>
        <p:spPr>
          <a:xfrm>
            <a:off x="3681080" y="2815021"/>
            <a:ext cx="549210" cy="7500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CH"/>
          </a:p>
        </p:txBody>
      </p:sp>
      <p:pic>
        <p:nvPicPr>
          <p:cNvPr id="7" name="Grafik 6">
            <a:extLst>
              <a:ext uri="{FF2B5EF4-FFF2-40B4-BE49-F238E27FC236}">
                <a16:creationId xmlns:a16="http://schemas.microsoft.com/office/drawing/2014/main" id="{96191435-B184-4AA6-A771-1132E162B830}"/>
              </a:ext>
            </a:extLst>
          </p:cNvPr>
          <p:cNvPicPr>
            <a:picLocks noChangeAspect="1"/>
          </p:cNvPicPr>
          <p:nvPr/>
        </p:nvPicPr>
        <p:blipFill rotWithShape="1">
          <a:blip r:embed="rId8"/>
          <a:srcRect l="26481" t="21059" r="29440" b="2330"/>
          <a:stretch/>
        </p:blipFill>
        <p:spPr>
          <a:xfrm>
            <a:off x="4539854" y="3780238"/>
            <a:ext cx="182165" cy="102759"/>
          </a:xfrm>
          <a:prstGeom prst="rect">
            <a:avLst/>
          </a:prstGeom>
          <a:ln>
            <a:solidFill>
              <a:schemeClr val="tx1"/>
            </a:solidFill>
          </a:ln>
        </p:spPr>
      </p:pic>
    </p:spTree>
    <p:extLst>
      <p:ext uri="{BB962C8B-B14F-4D97-AF65-F5344CB8AC3E}">
        <p14:creationId xmlns:p14="http://schemas.microsoft.com/office/powerpoint/2010/main" val="3724593382"/>
      </p:ext>
    </p:extLst>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14" name="Rechteck 13">
            <a:extLst>
              <a:ext uri="{FF2B5EF4-FFF2-40B4-BE49-F238E27FC236}">
                <a16:creationId xmlns:a16="http://schemas.microsoft.com/office/drawing/2014/main" id="{527D4C68-7909-44DD-BD72-744854569F84}"/>
              </a:ext>
            </a:extLst>
          </p:cNvPr>
          <p:cNvSpPr/>
          <p:nvPr/>
        </p:nvSpPr>
        <p:spPr>
          <a:xfrm>
            <a:off x="1" y="0"/>
            <a:ext cx="9144000" cy="5141971"/>
          </a:xfrm>
          <a:prstGeom prst="rect">
            <a:avLst/>
          </a:prstGeom>
          <a:solidFill>
            <a:schemeClr val="bg1">
              <a:lumMod val="6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26" name="26ae09a7-df97-41ed-89f0-ce5640b59d75" descr="Image">
            <a:extLst>
              <a:ext uri="{FF2B5EF4-FFF2-40B4-BE49-F238E27FC236}">
                <a16:creationId xmlns:a16="http://schemas.microsoft.com/office/drawing/2014/main" id="{6601F5DA-EDA2-42DF-981A-7F2D1A0566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876" y="1090390"/>
            <a:ext cx="1767185" cy="3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uppieren 6">
            <a:extLst>
              <a:ext uri="{FF2B5EF4-FFF2-40B4-BE49-F238E27FC236}">
                <a16:creationId xmlns:a16="http://schemas.microsoft.com/office/drawing/2014/main" id="{CA3EC159-7738-4D59-9B68-F64A8E46DDDE}"/>
              </a:ext>
            </a:extLst>
          </p:cNvPr>
          <p:cNvGrpSpPr/>
          <p:nvPr/>
        </p:nvGrpSpPr>
        <p:grpSpPr>
          <a:xfrm>
            <a:off x="5457525" y="1160551"/>
            <a:ext cx="3270235" cy="3678364"/>
            <a:chOff x="5457525" y="1160551"/>
            <a:chExt cx="3270235" cy="3678364"/>
          </a:xfrm>
        </p:grpSpPr>
        <p:sp>
          <p:nvSpPr>
            <p:cNvPr id="31" name="Rechteck 30">
              <a:extLst>
                <a:ext uri="{FF2B5EF4-FFF2-40B4-BE49-F238E27FC236}">
                  <a16:creationId xmlns:a16="http://schemas.microsoft.com/office/drawing/2014/main" id="{893DA2E4-C20D-4F6A-ACDB-B33781930D48}"/>
                </a:ext>
              </a:extLst>
            </p:cNvPr>
            <p:cNvSpPr/>
            <p:nvPr/>
          </p:nvSpPr>
          <p:spPr>
            <a:xfrm>
              <a:off x="6375903" y="3746492"/>
              <a:ext cx="925969" cy="3429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2" name="Gruppieren 31">
              <a:extLst>
                <a:ext uri="{FF2B5EF4-FFF2-40B4-BE49-F238E27FC236}">
                  <a16:creationId xmlns:a16="http://schemas.microsoft.com/office/drawing/2014/main" id="{4D977613-6B21-4B19-9E21-78401ED4ABE4}"/>
                </a:ext>
              </a:extLst>
            </p:cNvPr>
            <p:cNvGrpSpPr/>
            <p:nvPr/>
          </p:nvGrpSpPr>
          <p:grpSpPr>
            <a:xfrm>
              <a:off x="5457525" y="1160551"/>
              <a:ext cx="3270235" cy="3678364"/>
              <a:chOff x="4479117" y="998626"/>
              <a:chExt cx="3270235" cy="3678364"/>
            </a:xfrm>
          </p:grpSpPr>
          <p:pic>
            <p:nvPicPr>
              <p:cNvPr id="33" name="Grafik 32">
                <a:extLst>
                  <a:ext uri="{FF2B5EF4-FFF2-40B4-BE49-F238E27FC236}">
                    <a16:creationId xmlns:a16="http://schemas.microsoft.com/office/drawing/2014/main" id="{C618B23A-4136-46C4-9847-A7FED8BE729E}"/>
                  </a:ext>
                </a:extLst>
              </p:cNvPr>
              <p:cNvPicPr>
                <a:picLocks noChangeAspect="1"/>
              </p:cNvPicPr>
              <p:nvPr/>
            </p:nvPicPr>
            <p:blipFill>
              <a:blip r:embed="rId4"/>
              <a:stretch>
                <a:fillRect/>
              </a:stretch>
            </p:blipFill>
            <p:spPr>
              <a:xfrm>
                <a:off x="4479117" y="998626"/>
                <a:ext cx="3270235" cy="3678364"/>
              </a:xfrm>
              <a:prstGeom prst="rect">
                <a:avLst/>
              </a:prstGeom>
            </p:spPr>
          </p:pic>
          <p:sp>
            <p:nvSpPr>
              <p:cNvPr id="34" name="Rechteck 33">
                <a:extLst>
                  <a:ext uri="{FF2B5EF4-FFF2-40B4-BE49-F238E27FC236}">
                    <a16:creationId xmlns:a16="http://schemas.microsoft.com/office/drawing/2014/main" id="{F2D10BAB-C225-44F4-AA6C-45C448CD2264}"/>
                  </a:ext>
                </a:extLst>
              </p:cNvPr>
              <p:cNvSpPr/>
              <p:nvPr/>
            </p:nvSpPr>
            <p:spPr>
              <a:xfrm>
                <a:off x="5397495" y="4151224"/>
                <a:ext cx="925969" cy="3429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hteck 34">
                <a:extLst>
                  <a:ext uri="{FF2B5EF4-FFF2-40B4-BE49-F238E27FC236}">
                    <a16:creationId xmlns:a16="http://schemas.microsoft.com/office/drawing/2014/main" id="{283015BE-BB9F-4481-982D-3CE7B56E4DDC}"/>
                  </a:ext>
                </a:extLst>
              </p:cNvPr>
              <p:cNvSpPr/>
              <p:nvPr/>
            </p:nvSpPr>
            <p:spPr>
              <a:xfrm>
                <a:off x="5397494" y="3136515"/>
                <a:ext cx="925969" cy="3429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hteck 35">
                <a:extLst>
                  <a:ext uri="{FF2B5EF4-FFF2-40B4-BE49-F238E27FC236}">
                    <a16:creationId xmlns:a16="http://schemas.microsoft.com/office/drawing/2014/main" id="{B5D53F03-BC6B-45C4-B72E-6051EFF8791F}"/>
                  </a:ext>
                </a:extLst>
              </p:cNvPr>
              <p:cNvSpPr/>
              <p:nvPr/>
            </p:nvSpPr>
            <p:spPr>
              <a:xfrm>
                <a:off x="5403844" y="2596765"/>
                <a:ext cx="925969" cy="3429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hteck 36">
                <a:extLst>
                  <a:ext uri="{FF2B5EF4-FFF2-40B4-BE49-F238E27FC236}">
                    <a16:creationId xmlns:a16="http://schemas.microsoft.com/office/drawing/2014/main" id="{2A48B47B-127B-4255-AA6D-2016E650C00F}"/>
                  </a:ext>
                </a:extLst>
              </p:cNvPr>
              <p:cNvSpPr/>
              <p:nvPr/>
            </p:nvSpPr>
            <p:spPr>
              <a:xfrm>
                <a:off x="5384794" y="2044315"/>
                <a:ext cx="925969" cy="3429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hteck 37">
                <a:extLst>
                  <a:ext uri="{FF2B5EF4-FFF2-40B4-BE49-F238E27FC236}">
                    <a16:creationId xmlns:a16="http://schemas.microsoft.com/office/drawing/2014/main" id="{EC0FA25A-2138-4C21-8386-E44FA5E9D25F}"/>
                  </a:ext>
                </a:extLst>
              </p:cNvPr>
              <p:cNvSpPr/>
              <p:nvPr/>
            </p:nvSpPr>
            <p:spPr>
              <a:xfrm>
                <a:off x="5397494" y="1504565"/>
                <a:ext cx="925969" cy="3429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9" name="Gerader Verbinder 38">
                <a:extLst>
                  <a:ext uri="{FF2B5EF4-FFF2-40B4-BE49-F238E27FC236}">
                    <a16:creationId xmlns:a16="http://schemas.microsoft.com/office/drawing/2014/main" id="{ECEA02BB-2B12-460B-9C4C-BE140F89A82C}"/>
                  </a:ext>
                </a:extLst>
              </p:cNvPr>
              <p:cNvCxnSpPr>
                <a:cxnSpLocks/>
              </p:cNvCxnSpPr>
              <p:nvPr/>
            </p:nvCxnSpPr>
            <p:spPr>
              <a:xfrm>
                <a:off x="5467350" y="1758942"/>
                <a:ext cx="862463" cy="0"/>
              </a:xfrm>
              <a:prstGeom prst="line">
                <a:avLst/>
              </a:prstGeom>
            </p:spPr>
            <p:style>
              <a:lnRef idx="1">
                <a:schemeClr val="dk1"/>
              </a:lnRef>
              <a:fillRef idx="0">
                <a:schemeClr val="dk1"/>
              </a:fillRef>
              <a:effectRef idx="0">
                <a:schemeClr val="dk1"/>
              </a:effectRef>
              <a:fontRef idx="minor">
                <a:schemeClr val="tx1"/>
              </a:fontRef>
            </p:style>
          </p:cxnSp>
          <p:cxnSp>
            <p:nvCxnSpPr>
              <p:cNvPr id="40" name="Gerader Verbinder 39">
                <a:extLst>
                  <a:ext uri="{FF2B5EF4-FFF2-40B4-BE49-F238E27FC236}">
                    <a16:creationId xmlns:a16="http://schemas.microsoft.com/office/drawing/2014/main" id="{70F9933D-324F-4B04-B89E-C7D3C054B79D}"/>
                  </a:ext>
                </a:extLst>
              </p:cNvPr>
              <p:cNvCxnSpPr>
                <a:cxnSpLocks/>
              </p:cNvCxnSpPr>
              <p:nvPr/>
            </p:nvCxnSpPr>
            <p:spPr>
              <a:xfrm>
                <a:off x="5454650" y="2324092"/>
                <a:ext cx="862463" cy="0"/>
              </a:xfrm>
              <a:prstGeom prst="line">
                <a:avLst/>
              </a:prstGeom>
            </p:spPr>
            <p:style>
              <a:lnRef idx="1">
                <a:schemeClr val="dk1"/>
              </a:lnRef>
              <a:fillRef idx="0">
                <a:schemeClr val="dk1"/>
              </a:fillRef>
              <a:effectRef idx="0">
                <a:schemeClr val="dk1"/>
              </a:effectRef>
              <a:fontRef idx="minor">
                <a:schemeClr val="tx1"/>
              </a:fontRef>
            </p:style>
          </p:cxnSp>
          <p:cxnSp>
            <p:nvCxnSpPr>
              <p:cNvPr id="41" name="Gerader Verbinder 40">
                <a:extLst>
                  <a:ext uri="{FF2B5EF4-FFF2-40B4-BE49-F238E27FC236}">
                    <a16:creationId xmlns:a16="http://schemas.microsoft.com/office/drawing/2014/main" id="{1845C3AD-7553-4370-A42C-BD50455B511B}"/>
                  </a:ext>
                </a:extLst>
              </p:cNvPr>
              <p:cNvCxnSpPr>
                <a:cxnSpLocks/>
              </p:cNvCxnSpPr>
              <p:nvPr/>
            </p:nvCxnSpPr>
            <p:spPr>
              <a:xfrm>
                <a:off x="5454650" y="2838442"/>
                <a:ext cx="862463" cy="0"/>
              </a:xfrm>
              <a:prstGeom prst="line">
                <a:avLst/>
              </a:prstGeom>
            </p:spPr>
            <p:style>
              <a:lnRef idx="1">
                <a:schemeClr val="dk1"/>
              </a:lnRef>
              <a:fillRef idx="0">
                <a:schemeClr val="dk1"/>
              </a:fillRef>
              <a:effectRef idx="0">
                <a:schemeClr val="dk1"/>
              </a:effectRef>
              <a:fontRef idx="minor">
                <a:schemeClr val="tx1"/>
              </a:fontRef>
            </p:style>
          </p:cxnSp>
          <p:cxnSp>
            <p:nvCxnSpPr>
              <p:cNvPr id="42" name="Gerader Verbinder 41">
                <a:extLst>
                  <a:ext uri="{FF2B5EF4-FFF2-40B4-BE49-F238E27FC236}">
                    <a16:creationId xmlns:a16="http://schemas.microsoft.com/office/drawing/2014/main" id="{9E3473FE-6E2F-493B-AA06-889E3AD2079D}"/>
                  </a:ext>
                </a:extLst>
              </p:cNvPr>
              <p:cNvCxnSpPr>
                <a:cxnSpLocks/>
              </p:cNvCxnSpPr>
              <p:nvPr/>
            </p:nvCxnSpPr>
            <p:spPr>
              <a:xfrm>
                <a:off x="5441950" y="3448042"/>
                <a:ext cx="862463" cy="0"/>
              </a:xfrm>
              <a:prstGeom prst="line">
                <a:avLst/>
              </a:prstGeom>
            </p:spPr>
            <p:style>
              <a:lnRef idx="1">
                <a:schemeClr val="dk1"/>
              </a:lnRef>
              <a:fillRef idx="0">
                <a:schemeClr val="dk1"/>
              </a:fillRef>
              <a:effectRef idx="0">
                <a:schemeClr val="dk1"/>
              </a:effectRef>
              <a:fontRef idx="minor">
                <a:schemeClr val="tx1"/>
              </a:fontRef>
            </p:style>
          </p:cxnSp>
          <p:cxnSp>
            <p:nvCxnSpPr>
              <p:cNvPr id="43" name="Gerader Verbinder 42">
                <a:extLst>
                  <a:ext uri="{FF2B5EF4-FFF2-40B4-BE49-F238E27FC236}">
                    <a16:creationId xmlns:a16="http://schemas.microsoft.com/office/drawing/2014/main" id="{4E406EA7-C354-4C0E-80EC-636C0A51A27E}"/>
                  </a:ext>
                </a:extLst>
              </p:cNvPr>
              <p:cNvCxnSpPr>
                <a:cxnSpLocks/>
              </p:cNvCxnSpPr>
              <p:nvPr/>
            </p:nvCxnSpPr>
            <p:spPr>
              <a:xfrm>
                <a:off x="5448300" y="3905242"/>
                <a:ext cx="862463" cy="0"/>
              </a:xfrm>
              <a:prstGeom prst="line">
                <a:avLst/>
              </a:prstGeom>
            </p:spPr>
            <p:style>
              <a:lnRef idx="1">
                <a:schemeClr val="dk1"/>
              </a:lnRef>
              <a:fillRef idx="0">
                <a:schemeClr val="dk1"/>
              </a:fillRef>
              <a:effectRef idx="0">
                <a:schemeClr val="dk1"/>
              </a:effectRef>
              <a:fontRef idx="minor">
                <a:schemeClr val="tx1"/>
              </a:fontRef>
            </p:style>
          </p:cxnSp>
          <p:cxnSp>
            <p:nvCxnSpPr>
              <p:cNvPr id="44" name="Gerader Verbinder 43">
                <a:extLst>
                  <a:ext uri="{FF2B5EF4-FFF2-40B4-BE49-F238E27FC236}">
                    <a16:creationId xmlns:a16="http://schemas.microsoft.com/office/drawing/2014/main" id="{2D3A5ACD-DD28-4550-895B-FE73FE88E442}"/>
                  </a:ext>
                </a:extLst>
              </p:cNvPr>
              <p:cNvCxnSpPr>
                <a:cxnSpLocks/>
              </p:cNvCxnSpPr>
              <p:nvPr/>
            </p:nvCxnSpPr>
            <p:spPr>
              <a:xfrm>
                <a:off x="5454650" y="4298942"/>
                <a:ext cx="862463" cy="0"/>
              </a:xfrm>
              <a:prstGeom prst="line">
                <a:avLst/>
              </a:prstGeom>
            </p:spPr>
            <p:style>
              <a:lnRef idx="1">
                <a:schemeClr val="dk1"/>
              </a:lnRef>
              <a:fillRef idx="0">
                <a:schemeClr val="dk1"/>
              </a:fillRef>
              <a:effectRef idx="0">
                <a:schemeClr val="dk1"/>
              </a:effectRef>
              <a:fontRef idx="minor">
                <a:schemeClr val="tx1"/>
              </a:fontRef>
            </p:style>
          </p:cxnSp>
        </p:grpSp>
        <p:sp>
          <p:nvSpPr>
            <p:cNvPr id="45" name="Rechteck 44">
              <a:extLst>
                <a:ext uri="{FF2B5EF4-FFF2-40B4-BE49-F238E27FC236}">
                  <a16:creationId xmlns:a16="http://schemas.microsoft.com/office/drawing/2014/main" id="{FA74F88F-93C2-4286-A45D-C4B0E2908D04}"/>
                </a:ext>
              </a:extLst>
            </p:cNvPr>
            <p:cNvSpPr/>
            <p:nvPr/>
          </p:nvSpPr>
          <p:spPr>
            <a:xfrm>
              <a:off x="6372855" y="3907765"/>
              <a:ext cx="925969" cy="3429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6" name="Gerader Verbinder 45">
              <a:extLst>
                <a:ext uri="{FF2B5EF4-FFF2-40B4-BE49-F238E27FC236}">
                  <a16:creationId xmlns:a16="http://schemas.microsoft.com/office/drawing/2014/main" id="{E2D3B99E-D6A0-44F4-92C1-8C8271709AA9}"/>
                </a:ext>
              </a:extLst>
            </p:cNvPr>
            <p:cNvCxnSpPr>
              <a:cxnSpLocks/>
            </p:cNvCxnSpPr>
            <p:nvPr/>
          </p:nvCxnSpPr>
          <p:spPr>
            <a:xfrm>
              <a:off x="6445758" y="4071858"/>
              <a:ext cx="862463" cy="0"/>
            </a:xfrm>
            <a:prstGeom prst="line">
              <a:avLst/>
            </a:prstGeom>
          </p:spPr>
          <p:style>
            <a:lnRef idx="1">
              <a:schemeClr val="dk1"/>
            </a:lnRef>
            <a:fillRef idx="0">
              <a:schemeClr val="dk1"/>
            </a:fillRef>
            <a:effectRef idx="0">
              <a:schemeClr val="dk1"/>
            </a:effectRef>
            <a:fontRef idx="minor">
              <a:schemeClr val="tx1"/>
            </a:fontRef>
          </p:style>
        </p:cxnSp>
      </p:grpSp>
      <p:sp>
        <p:nvSpPr>
          <p:cNvPr id="15" name="Shape 63">
            <a:extLst>
              <a:ext uri="{FF2B5EF4-FFF2-40B4-BE49-F238E27FC236}">
                <a16:creationId xmlns:a16="http://schemas.microsoft.com/office/drawing/2014/main" id="{DAF3CFC2-F0FB-4962-87DD-D8BA34B45F03}"/>
              </a:ext>
            </a:extLst>
          </p:cNvPr>
          <p:cNvSpPr txBox="1">
            <a:spLocks/>
          </p:cNvSpPr>
          <p:nvPr/>
        </p:nvSpPr>
        <p:spPr>
          <a:xfrm>
            <a:off x="939878" y="1529"/>
            <a:ext cx="8204521" cy="8404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de-DE" sz="2200" dirty="0">
                <a:solidFill>
                  <a:schemeClr val="bg2">
                    <a:lumMod val="75000"/>
                  </a:schemeClr>
                </a:solidFill>
                <a:latin typeface="Raleway" panose="020B0604020202020204" charset="0"/>
              </a:rPr>
              <a:t>Einsatz von </a:t>
            </a:r>
            <a:r>
              <a:rPr lang="de-DE" sz="2200" dirty="0" err="1">
                <a:solidFill>
                  <a:schemeClr val="bg2">
                    <a:lumMod val="75000"/>
                  </a:schemeClr>
                </a:solidFill>
                <a:latin typeface="Raleway" panose="020B0604020202020204" charset="0"/>
              </a:rPr>
              <a:t>Owl</a:t>
            </a:r>
            <a:r>
              <a:rPr lang="de-DE" sz="2200" dirty="0">
                <a:solidFill>
                  <a:schemeClr val="bg2">
                    <a:lumMod val="75000"/>
                  </a:schemeClr>
                </a:solidFill>
                <a:latin typeface="Raleway" panose="020B0604020202020204" charset="0"/>
              </a:rPr>
              <a:t> beim Gleisumbau Z3-Z6 in Basel</a:t>
            </a:r>
            <a:r>
              <a:rPr lang="de-AT" sz="2200" dirty="0">
                <a:solidFill>
                  <a:schemeClr val="bg2">
                    <a:lumMod val="75000"/>
                  </a:schemeClr>
                </a:solidFill>
                <a:latin typeface="Raleway" panose="020B0604020202020204" charset="0"/>
              </a:rPr>
              <a:t> Kommunikation und Protokollierung mit </a:t>
            </a:r>
            <a:r>
              <a:rPr lang="de-AT" sz="2200" dirty="0" err="1">
                <a:solidFill>
                  <a:schemeClr val="bg2">
                    <a:lumMod val="75000"/>
                  </a:schemeClr>
                </a:solidFill>
                <a:latin typeface="Raleway" panose="020B0604020202020204" charset="0"/>
              </a:rPr>
              <a:t>Owl</a:t>
            </a:r>
            <a:endParaRPr lang="de-AT" sz="2200" dirty="0">
              <a:solidFill>
                <a:schemeClr val="bg2">
                  <a:lumMod val="75000"/>
                </a:schemeClr>
              </a:solidFill>
              <a:latin typeface="Raleway" panose="020B0604020202020204" charset="0"/>
            </a:endParaRPr>
          </a:p>
        </p:txBody>
      </p:sp>
      <p:cxnSp>
        <p:nvCxnSpPr>
          <p:cNvPr id="17" name="Gerader Verbinder 16">
            <a:extLst>
              <a:ext uri="{FF2B5EF4-FFF2-40B4-BE49-F238E27FC236}">
                <a16:creationId xmlns:a16="http://schemas.microsoft.com/office/drawing/2014/main" id="{DE723C03-4A0A-41F7-922B-4868C59C0CD7}"/>
              </a:ext>
            </a:extLst>
          </p:cNvPr>
          <p:cNvCxnSpPr>
            <a:cxnSpLocks/>
          </p:cNvCxnSpPr>
          <p:nvPr/>
        </p:nvCxnSpPr>
        <p:spPr>
          <a:xfrm>
            <a:off x="0" y="845495"/>
            <a:ext cx="9154691" cy="0"/>
          </a:xfrm>
          <a:prstGeom prst="line">
            <a:avLst/>
          </a:prstGeom>
        </p:spPr>
        <p:style>
          <a:lnRef idx="1">
            <a:schemeClr val="dk1"/>
          </a:lnRef>
          <a:fillRef idx="0">
            <a:schemeClr val="dk1"/>
          </a:fillRef>
          <a:effectRef idx="0">
            <a:schemeClr val="dk1"/>
          </a:effectRef>
          <a:fontRef idx="minor">
            <a:schemeClr val="tx1"/>
          </a:fontRef>
        </p:style>
      </p:cxnSp>
      <p:grpSp>
        <p:nvGrpSpPr>
          <p:cNvPr id="3" name="Gruppieren 2">
            <a:extLst>
              <a:ext uri="{FF2B5EF4-FFF2-40B4-BE49-F238E27FC236}">
                <a16:creationId xmlns:a16="http://schemas.microsoft.com/office/drawing/2014/main" id="{3DA14398-970D-45DA-8297-83A704651297}"/>
              </a:ext>
            </a:extLst>
          </p:cNvPr>
          <p:cNvGrpSpPr/>
          <p:nvPr/>
        </p:nvGrpSpPr>
        <p:grpSpPr>
          <a:xfrm>
            <a:off x="2372978" y="1093876"/>
            <a:ext cx="1743909" cy="3678365"/>
            <a:chOff x="4668122" y="1093876"/>
            <a:chExt cx="1743909" cy="3678365"/>
          </a:xfrm>
        </p:grpSpPr>
        <p:pic>
          <p:nvPicPr>
            <p:cNvPr id="6" name="Grafik 5">
              <a:extLst>
                <a:ext uri="{FF2B5EF4-FFF2-40B4-BE49-F238E27FC236}">
                  <a16:creationId xmlns:a16="http://schemas.microsoft.com/office/drawing/2014/main" id="{4E9DD19D-7BD9-4CBC-9DDF-00FB857DD995}"/>
                </a:ext>
              </a:extLst>
            </p:cNvPr>
            <p:cNvPicPr>
              <a:picLocks noChangeAspect="1"/>
            </p:cNvPicPr>
            <p:nvPr/>
          </p:nvPicPr>
          <p:blipFill>
            <a:blip r:embed="rId5"/>
            <a:stretch>
              <a:fillRect/>
            </a:stretch>
          </p:blipFill>
          <p:spPr>
            <a:xfrm>
              <a:off x="4668122" y="1093876"/>
              <a:ext cx="1743909" cy="3678365"/>
            </a:xfrm>
            <a:prstGeom prst="rect">
              <a:avLst/>
            </a:prstGeom>
          </p:spPr>
        </p:pic>
        <p:sp>
          <p:nvSpPr>
            <p:cNvPr id="18" name="Rechteck 17">
              <a:extLst>
                <a:ext uri="{FF2B5EF4-FFF2-40B4-BE49-F238E27FC236}">
                  <a16:creationId xmlns:a16="http://schemas.microsoft.com/office/drawing/2014/main" id="{2521C078-7317-4584-8152-4E0B2CD6B766}"/>
                </a:ext>
              </a:extLst>
            </p:cNvPr>
            <p:cNvSpPr/>
            <p:nvPr/>
          </p:nvSpPr>
          <p:spPr>
            <a:xfrm>
              <a:off x="5202015" y="1738311"/>
              <a:ext cx="746347" cy="95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hteck 18">
              <a:extLst>
                <a:ext uri="{FF2B5EF4-FFF2-40B4-BE49-F238E27FC236}">
                  <a16:creationId xmlns:a16="http://schemas.microsoft.com/office/drawing/2014/main" id="{990D2334-FAE2-43C2-A710-CE09563E6551}"/>
                </a:ext>
              </a:extLst>
            </p:cNvPr>
            <p:cNvSpPr/>
            <p:nvPr/>
          </p:nvSpPr>
          <p:spPr>
            <a:xfrm>
              <a:off x="5202014" y="3309940"/>
              <a:ext cx="746347" cy="95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Ellipse 7">
            <a:extLst>
              <a:ext uri="{FF2B5EF4-FFF2-40B4-BE49-F238E27FC236}">
                <a16:creationId xmlns:a16="http://schemas.microsoft.com/office/drawing/2014/main" id="{358F96F8-B82F-410F-B7DA-8A7B0AFF497F}"/>
              </a:ext>
            </a:extLst>
          </p:cNvPr>
          <p:cNvSpPr/>
          <p:nvPr/>
        </p:nvSpPr>
        <p:spPr>
          <a:xfrm>
            <a:off x="1760851" y="3853131"/>
            <a:ext cx="1080000" cy="10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Ellipse 8">
            <a:extLst>
              <a:ext uri="{FF2B5EF4-FFF2-40B4-BE49-F238E27FC236}">
                <a16:creationId xmlns:a16="http://schemas.microsoft.com/office/drawing/2014/main" id="{7DAB22B1-E691-4AE2-9CDB-6FE32F2650B5}"/>
              </a:ext>
            </a:extLst>
          </p:cNvPr>
          <p:cNvSpPr/>
          <p:nvPr/>
        </p:nvSpPr>
        <p:spPr>
          <a:xfrm>
            <a:off x="1747831" y="3847766"/>
            <a:ext cx="1080000" cy="1080000"/>
          </a:xfrm>
          <a:prstGeom prst="ellipse">
            <a:avLst/>
          </a:prstGeom>
          <a:noFill/>
          <a:ln w="38100">
            <a:solidFill>
              <a:srgbClr val="FF6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B8349458-0963-49CC-980E-B4B4DE97AFFB}"/>
              </a:ext>
            </a:extLst>
          </p:cNvPr>
          <p:cNvSpPr/>
          <p:nvPr/>
        </p:nvSpPr>
        <p:spPr>
          <a:xfrm rot="20130673">
            <a:off x="1659523" y="4055601"/>
            <a:ext cx="1192075" cy="553998"/>
          </a:xfrm>
          <a:prstGeom prst="rect">
            <a:avLst/>
          </a:prstGeom>
        </p:spPr>
        <p:txBody>
          <a:bodyPr wrap="square">
            <a:spAutoFit/>
          </a:bodyPr>
          <a:lstStyle/>
          <a:p>
            <a:pPr algn="ctr"/>
            <a:r>
              <a:rPr lang="en-GB" altLang="de-DE" sz="1000" b="1" dirty="0" err="1">
                <a:solidFill>
                  <a:srgbClr val="DC002E"/>
                </a:solidFill>
                <a:latin typeface="Raleway" panose="020B0604020202020204" charset="0"/>
              </a:rPr>
              <a:t>Vorteil</a:t>
            </a:r>
            <a:r>
              <a:rPr lang="en-GB" altLang="de-DE" sz="1000" b="1" dirty="0">
                <a:solidFill>
                  <a:srgbClr val="DC002E"/>
                </a:solidFill>
                <a:latin typeface="Raleway" panose="020B0604020202020204" charset="0"/>
              </a:rPr>
              <a:t>: </a:t>
            </a:r>
            <a:r>
              <a:rPr lang="en-GB" altLang="de-DE" sz="1000" b="1" dirty="0" err="1">
                <a:solidFill>
                  <a:srgbClr val="DC002E"/>
                </a:solidFill>
                <a:latin typeface="Raleway" panose="020B0604020202020204" charset="0"/>
              </a:rPr>
              <a:t>Erleichterte</a:t>
            </a:r>
            <a:r>
              <a:rPr lang="en-GB" altLang="de-DE" sz="1000" b="1" dirty="0">
                <a:solidFill>
                  <a:srgbClr val="DC002E"/>
                </a:solidFill>
                <a:latin typeface="Raleway" panose="020B0604020202020204" charset="0"/>
              </a:rPr>
              <a:t> </a:t>
            </a:r>
            <a:r>
              <a:rPr lang="en-GB" altLang="de-DE" sz="1000" b="1" dirty="0" err="1">
                <a:solidFill>
                  <a:srgbClr val="DC002E"/>
                </a:solidFill>
                <a:latin typeface="Raleway" panose="020B0604020202020204" charset="0"/>
              </a:rPr>
              <a:t>Kommunikation</a:t>
            </a:r>
            <a:endParaRPr lang="en-GB" altLang="de-DE" sz="1800" b="1" dirty="0">
              <a:solidFill>
                <a:srgbClr val="DC002E"/>
              </a:solidFill>
              <a:latin typeface="Raleway" panose="020B0604020202020204" charset="0"/>
            </a:endParaRPr>
          </a:p>
        </p:txBody>
      </p:sp>
      <p:pic>
        <p:nvPicPr>
          <p:cNvPr id="51" name="Grafik 50">
            <a:extLst>
              <a:ext uri="{FF2B5EF4-FFF2-40B4-BE49-F238E27FC236}">
                <a16:creationId xmlns:a16="http://schemas.microsoft.com/office/drawing/2014/main" id="{19DBFE41-4B53-42BD-8C17-85A591F04AC2}"/>
              </a:ext>
            </a:extLst>
          </p:cNvPr>
          <p:cNvPicPr>
            <a:picLocks noChangeAspect="1"/>
          </p:cNvPicPr>
          <p:nvPr/>
        </p:nvPicPr>
        <p:blipFill>
          <a:blip r:embed="rId6"/>
          <a:stretch>
            <a:fillRect/>
          </a:stretch>
        </p:blipFill>
        <p:spPr>
          <a:xfrm>
            <a:off x="343918" y="1241836"/>
            <a:ext cx="1189607" cy="231095"/>
          </a:xfrm>
          <a:prstGeom prst="rect">
            <a:avLst/>
          </a:prstGeom>
        </p:spPr>
      </p:pic>
      <p:sp>
        <p:nvSpPr>
          <p:cNvPr id="48" name="Shape 63">
            <a:extLst>
              <a:ext uri="{FF2B5EF4-FFF2-40B4-BE49-F238E27FC236}">
                <a16:creationId xmlns:a16="http://schemas.microsoft.com/office/drawing/2014/main" id="{458FAF49-7F67-4E32-A3B2-25EF63442313}"/>
              </a:ext>
            </a:extLst>
          </p:cNvPr>
          <p:cNvSpPr txBox="1">
            <a:spLocks/>
          </p:cNvSpPr>
          <p:nvPr/>
        </p:nvSpPr>
        <p:spPr>
          <a:xfrm>
            <a:off x="527392" y="1154109"/>
            <a:ext cx="746208" cy="23109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b="1" dirty="0">
                <a:solidFill>
                  <a:schemeClr val="bg1"/>
                </a:solidFill>
                <a:latin typeface="Raleway" panose="020B0604020202020204" charset="0"/>
              </a:rPr>
              <a:t>Owl</a:t>
            </a:r>
          </a:p>
        </p:txBody>
      </p:sp>
      <p:pic>
        <p:nvPicPr>
          <p:cNvPr id="47" name="Grafik 46">
            <a:extLst>
              <a:ext uri="{FF2B5EF4-FFF2-40B4-BE49-F238E27FC236}">
                <a16:creationId xmlns:a16="http://schemas.microsoft.com/office/drawing/2014/main" id="{4ACA5DC7-89F8-4F66-9AAD-7950A373E0F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8345" b="94213" l="5806" r="97630">
                        <a14:foregroundMark x1="27671" y1="94308" x2="65640" y2="95828"/>
                        <a14:foregroundMark x1="75057" y1="94892" x2="77284" y2="94670"/>
                        <a14:foregroundMark x1="74308" y1="94966" x2="74945" y2="94903"/>
                        <a14:foregroundMark x1="72050" y1="95191" x2="72552" y2="95141"/>
                        <a14:foregroundMark x1="70842" y1="95310" x2="71047" y2="95290"/>
                        <a14:foregroundMark x1="68960" y1="95498" x2="69461" y2="95448"/>
                        <a14:foregroundMark x1="66952" y1="95697" x2="67203" y2="95672"/>
                        <a14:foregroundMark x1="65640" y1="95828" x2="66199" y2="95772"/>
                        <a14:foregroundMark x1="88226" y1="95706" x2="87681" y2="96428"/>
                        <a14:foregroundMark x1="65806" y1="96472" x2="24853" y2="95652"/>
                        <a14:foregroundMark x1="66744" y1="96491" x2="66509" y2="96486"/>
                        <a14:foregroundMark x1="68853" y1="96533" x2="68385" y2="96524"/>
                        <a14:foregroundMark x1="70334" y1="96563" x2="70142" y2="96559"/>
                        <a14:foregroundMark x1="71739" y1="96591" x2="71271" y2="96582"/>
                        <a14:foregroundMark x1="75939" y1="96676" x2="73738" y2="96631"/>
                        <a14:foregroundMark x1="76250" y1="96682" x2="76058" y2="96678"/>
                        <a14:foregroundMark x1="78066" y1="96718" x2="77755" y2="96712"/>
                        <a14:foregroundMark x1="78647" y1="96730" x2="78300" y2="96723"/>
                        <a14:foregroundMark x1="79941" y1="96756" x2="79749" y2="96752"/>
                        <a14:foregroundMark x1="80415" y1="96765" x2="80175" y2="96760"/>
                        <a14:foregroundMark x1="27493" y1="93158" x2="29739" y2="94347"/>
                        <a14:foregroundMark x1="25561" y1="92136" x2="26917" y2="92854"/>
                        <a14:foregroundMark x1="29739" y1="94347" x2="37441" y2="91925"/>
                        <a14:backgroundMark x1="52014" y1="12921" x2="52014" y2="12921"/>
                        <a14:backgroundMark x1="96445" y1="89771" x2="95142" y2="89367"/>
                        <a14:backgroundMark x1="97038" y1="90983" x2="97038" y2="90983"/>
                        <a14:backgroundMark x1="95972" y1="91386" x2="95972" y2="91386"/>
                        <a14:backgroundMark x1="97867" y1="91655" x2="97867" y2="91655"/>
                        <a14:backgroundMark x1="95972" y1="91386" x2="95972" y2="91117"/>
                        <a14:backgroundMark x1="97393" y1="90983" x2="97867" y2="91521"/>
                        <a14:backgroundMark x1="96327" y1="90848" x2="96919" y2="91925"/>
                        <a14:backgroundMark x1="95853" y1="91117" x2="96209" y2="91790"/>
                        <a14:backgroundMark x1="96090" y1="91925" x2="96564" y2="92328"/>
                        <a14:backgroundMark x1="86256" y1="97039" x2="87915" y2="97039"/>
                        <a14:backgroundMark x1="88033" y1="97039" x2="85071" y2="97174"/>
                        <a14:backgroundMark x1="85308" y1="97039" x2="83531" y2="97039"/>
                        <a14:backgroundMark x1="83768" y1="97039" x2="80569" y2="97039"/>
                        <a14:backgroundMark x1="70142" y1="96904" x2="71090" y2="96904"/>
                        <a14:backgroundMark x1="71564" y1="96904" x2="73223" y2="96904"/>
                        <a14:backgroundMark x1="76066" y1="97039" x2="77725" y2="96770"/>
                        <a14:backgroundMark x1="78555" y1="96904" x2="79739" y2="96770"/>
                        <a14:backgroundMark x1="77962" y1="96904" x2="78199" y2="96904"/>
                        <a14:backgroundMark x1="79858" y1="96904" x2="80095" y2="96904"/>
                        <a14:backgroundMark x1="80332" y1="96904" x2="80332" y2="96904"/>
                        <a14:backgroundMark x1="78318" y1="96904" x2="78318" y2="96904"/>
                        <a14:backgroundMark x1="76185" y1="96904" x2="76066" y2="96904"/>
                        <a14:backgroundMark x1="75118" y1="97174" x2="75118" y2="97174"/>
                        <a14:backgroundMark x1="75118" y1="96904" x2="75118" y2="96904"/>
                        <a14:backgroundMark x1="75474" y1="96770" x2="75474" y2="96770"/>
                        <a14:backgroundMark x1="75829" y1="96770" x2="75829" y2="96770"/>
                        <a14:backgroundMark x1="75118" y1="96904" x2="75118" y2="96904"/>
                        <a14:backgroundMark x1="75237" y1="96904" x2="75237" y2="96904"/>
                        <a14:backgroundMark x1="74882" y1="97039" x2="74882" y2="97039"/>
                        <a14:backgroundMark x1="74171" y1="96904" x2="74171" y2="96904"/>
                        <a14:backgroundMark x1="73934" y1="96770" x2="73934" y2="96770"/>
                        <a14:backgroundMark x1="74526" y1="96770" x2="74526" y2="96770"/>
                        <a14:backgroundMark x1="74763" y1="96770" x2="74763" y2="96770"/>
                        <a14:backgroundMark x1="74763" y1="96770" x2="74763" y2="96770"/>
                        <a14:backgroundMark x1="73815" y1="96770" x2="73697" y2="96770"/>
                        <a14:backgroundMark x1="73578" y1="96770" x2="73460" y2="96770"/>
                        <a14:backgroundMark x1="71327" y1="96770" x2="71327" y2="96770"/>
                        <a14:backgroundMark x1="69550" y1="96770" x2="69550" y2="96770"/>
                        <a14:backgroundMark x1="69076" y1="96770" x2="69076" y2="96770"/>
                        <a14:backgroundMark x1="68720" y1="96770" x2="68720" y2="96770"/>
                        <a14:backgroundMark x1="68483" y1="96770" x2="68483" y2="96770"/>
                        <a14:backgroundMark x1="68246" y1="96770" x2="68128" y2="96770"/>
                        <a14:backgroundMark x1="67891" y1="96770" x2="67891" y2="96770"/>
                        <a14:backgroundMark x1="67417" y1="96770" x2="67417" y2="96770"/>
                        <a14:backgroundMark x1="67062" y1="96770" x2="67062" y2="96770"/>
                        <a14:backgroundMark x1="66232" y1="96770" x2="66232" y2="96770"/>
                        <a14:backgroundMark x1="65640" y1="96770" x2="66351" y2="96770"/>
                        <a14:backgroundMark x1="66588" y1="96770" x2="68246" y2="96770"/>
                        <a14:backgroundMark x1="68720" y1="96770" x2="70024" y2="96770"/>
                        <a14:backgroundMark x1="39929" y1="21669" x2="43720" y2="20861"/>
                        <a14:backgroundMark x1="43720" y1="20861" x2="44905" y2="20188"/>
                        <a14:backgroundMark x1="44905" y1="20188" x2="51303" y2="18977"/>
                        <a14:backgroundMark x1="51303" y1="18977" x2="54028" y2="18977"/>
                        <a14:backgroundMark x1="54028" y1="18977" x2="57820" y2="20458"/>
                        <a14:backgroundMark x1="57820" y1="20458" x2="59242" y2="20054"/>
                        <a14:backgroundMark x1="59242" y1="20054" x2="59360" y2="16824"/>
                        <a14:backgroundMark x1="59360" y1="16824" x2="56161" y2="6864"/>
                        <a14:backgroundMark x1="56161" y1="6864" x2="52607" y2="2423"/>
                        <a14:backgroundMark x1="52607" y1="2423" x2="50237" y2="1884"/>
                        <a14:backgroundMark x1="50237" y1="1884" x2="47986" y2="3634"/>
                        <a14:backgroundMark x1="47986" y1="3634" x2="45735" y2="6191"/>
                        <a14:backgroundMark x1="45735" y1="6191" x2="39810" y2="21265"/>
                        <a14:backgroundMark x1="39810" y1="21265" x2="39810" y2="21669"/>
                        <a14:backgroundMark x1="47275" y1="7537" x2="52607" y2="7537"/>
                        <a14:backgroundMark x1="52607" y1="7537" x2="53791" y2="8210"/>
                        <a14:backgroundMark x1="53791" y1="8210" x2="54028" y2="9690"/>
                        <a14:backgroundMark x1="54028" y1="9690" x2="53081" y2="10767"/>
                        <a14:backgroundMark x1="53081" y1="10767" x2="47986" y2="11171"/>
                        <a14:backgroundMark x1="47986" y1="11171" x2="46564" y2="10229"/>
                        <a14:backgroundMark x1="46564" y1="10229" x2="46090" y2="8614"/>
                        <a14:backgroundMark x1="46090" y1="8614" x2="47038" y2="7402"/>
                        <a14:backgroundMark x1="47038" y1="7402" x2="48104" y2="7402"/>
                        <a14:backgroundMark x1="31043" y1="39031" x2="34597" y2="44818"/>
                        <a14:backgroundMark x1="34597" y1="44818" x2="36848" y2="46568"/>
                        <a14:backgroundMark x1="36848" y1="46568" x2="36374" y2="47914"/>
                        <a14:backgroundMark x1="36374" y1="47914" x2="34834" y2="50067"/>
                        <a14:backgroundMark x1="34834" y1="50067" x2="33412" y2="53028"/>
                        <a14:backgroundMark x1="33412" y1="53028" x2="27844" y2="58816"/>
                        <a14:backgroundMark x1="27844" y1="58816" x2="27725" y2="56797"/>
                        <a14:backgroundMark x1="27725" y1="56797" x2="28910" y2="51009"/>
                        <a14:backgroundMark x1="28910" y1="51009" x2="28555" y2="42530"/>
                        <a14:backgroundMark x1="28555" y1="42530" x2="30924" y2="39166"/>
                        <a14:backgroundMark x1="20972" y1="55989" x2="22038" y2="55047"/>
                        <a14:backgroundMark x1="22038" y1="55047" x2="24408" y2="53970"/>
                        <a14:backgroundMark x1="24408" y1="53970" x2="25592" y2="54105"/>
                        <a14:backgroundMark x1="25592" y1="54105" x2="27488" y2="56258"/>
                        <a14:backgroundMark x1="27488" y1="56258" x2="28791" y2="58816"/>
                        <a14:backgroundMark x1="28791" y1="58816" x2="27488" y2="61373"/>
                        <a14:backgroundMark x1="27488" y1="61373" x2="27370" y2="62853"/>
                        <a14:backgroundMark x1="27370" y1="62853" x2="29502" y2="66487"/>
                        <a14:backgroundMark x1="29502" y1="66487" x2="31398" y2="68506"/>
                        <a14:backgroundMark x1="31398" y1="68506" x2="32227" y2="69717"/>
                        <a14:backgroundMark x1="32227" y1="69717" x2="31043" y2="68910"/>
                        <a14:backgroundMark x1="31043" y1="68910" x2="29858" y2="68641"/>
                        <a14:backgroundMark x1="29858" y1="68641" x2="29621" y2="70390"/>
                        <a14:backgroundMark x1="29621" y1="70390" x2="28673" y2="69448"/>
                        <a14:backgroundMark x1="28673" y1="69448" x2="28199" y2="70659"/>
                        <a14:backgroundMark x1="28199" y1="70659" x2="27962" y2="74293"/>
                        <a14:backgroundMark x1="27962" y1="74293" x2="28436" y2="75774"/>
                        <a14:backgroundMark x1="28436" y1="75774" x2="27014" y2="76985"/>
                        <a14:backgroundMark x1="27014" y1="76985" x2="15995" y2="74966"/>
                        <a14:backgroundMark x1="15995" y1="74966" x2="14692" y2="74024"/>
                        <a14:backgroundMark x1="14692" y1="74024" x2="16351" y2="62988"/>
                        <a14:backgroundMark x1="16351" y1="62988" x2="20142" y2="55316"/>
                        <a14:backgroundMark x1="20142" y1="55316" x2="20972" y2="55451"/>
                        <a14:backgroundMark x1="28199" y1="74428" x2="29739" y2="77254"/>
                        <a14:backgroundMark x1="29739" y1="77254" x2="30924" y2="78331"/>
                        <a14:backgroundMark x1="30924" y1="78331" x2="35664" y2="80619"/>
                        <a14:backgroundMark x1="35664" y1="80619" x2="36967" y2="80215"/>
                        <a14:backgroundMark x1="36967" y1="80215" x2="39218" y2="78735"/>
                        <a14:backgroundMark x1="39218" y1="78735" x2="41351" y2="76985"/>
                        <a14:backgroundMark x1="41351" y1="76985" x2="41351" y2="78466"/>
                        <a14:backgroundMark x1="41351" y1="78466" x2="40758" y2="81157"/>
                        <a14:backgroundMark x1="40758" y1="81157" x2="38744" y2="83176"/>
                        <a14:backgroundMark x1="38744" y1="83176" x2="35190" y2="85195"/>
                        <a14:backgroundMark x1="35190" y1="85195" x2="19313" y2="81830"/>
                        <a14:backgroundMark x1="19313" y1="81830" x2="13863" y2="79408"/>
                        <a14:backgroundMark x1="13863" y1="79408" x2="12796" y2="77389"/>
                        <a14:backgroundMark x1="12796" y1="77389" x2="12441" y2="75370"/>
                        <a14:backgroundMark x1="12441" y1="75370" x2="13152" y2="73755"/>
                        <a14:backgroundMark x1="13152" y1="73755" x2="14336" y2="72948"/>
                        <a14:backgroundMark x1="14336" y1="72948" x2="17536" y2="72409"/>
                        <a14:backgroundMark x1="17536" y1="72409" x2="26422" y2="72813"/>
                        <a14:backgroundMark x1="26422" y1="72813" x2="28318" y2="74563"/>
                        <a14:backgroundMark x1="24171" y1="83580" x2="22275" y2="85195"/>
                        <a14:backgroundMark x1="22275" y1="85195" x2="20616" y2="88156"/>
                        <a14:backgroundMark x1="20616" y1="88156" x2="20616" y2="89233"/>
                        <a14:backgroundMark x1="20616" y1="89233" x2="21682" y2="89906"/>
                        <a14:backgroundMark x1="21682" y1="89906" x2="21919" y2="90848"/>
                        <a14:backgroundMark x1="21919" y1="90848" x2="21919" y2="91925"/>
                        <a14:backgroundMark x1="21919" y1="91925" x2="20616" y2="92463"/>
                        <a14:backgroundMark x1="20616" y1="92463" x2="16588" y2="91655"/>
                        <a14:backgroundMark x1="16588" y1="91655" x2="17773" y2="91386"/>
                        <a14:backgroundMark x1="17773" y1="91386" x2="20735" y2="96231"/>
                        <a14:backgroundMark x1="20735" y1="96231" x2="21682" y2="99058"/>
                        <a14:backgroundMark x1="21682" y1="99058" x2="22512" y2="99192"/>
                        <a14:backgroundMark x1="22512" y1="99192" x2="22393" y2="97308"/>
                        <a14:backgroundMark x1="22393" y1="97308" x2="21327" y2="93943"/>
                        <a14:backgroundMark x1="21327" y1="93943" x2="21327" y2="91386"/>
                        <a14:backgroundMark x1="21327" y1="91386" x2="22038" y2="91117"/>
                        <a14:backgroundMark x1="22038" y1="91117" x2="23460" y2="93540"/>
                        <a14:backgroundMark x1="23460" y1="93540" x2="23815" y2="95828"/>
                        <a14:backgroundMark x1="23815" y1="95828" x2="23460" y2="96904"/>
                        <a14:backgroundMark x1="23460" y1="96904" x2="22512" y2="98250"/>
                        <a14:backgroundMark x1="22512" y1="98250" x2="20853" y2="99058"/>
                        <a14:backgroundMark x1="20853" y1="99058" x2="18602" y2="99327"/>
                        <a14:backgroundMark x1="18602" y1="99327" x2="4858" y2="95020"/>
                        <a14:backgroundMark x1="4858" y1="95020" x2="2370" y2="95155"/>
                        <a14:backgroundMark x1="2370" y1="95155" x2="1422" y2="94347"/>
                        <a14:backgroundMark x1="1422" y1="94347" x2="829" y2="91521"/>
                        <a14:backgroundMark x1="829" y1="91521" x2="1777" y2="88560"/>
                        <a14:backgroundMark x1="1777" y1="88560" x2="11256" y2="76178"/>
                        <a14:backgroundMark x1="11256" y1="76178" x2="13033" y2="74832"/>
                        <a14:backgroundMark x1="13033" y1="74832" x2="14218" y2="74563"/>
                        <a14:backgroundMark x1="14218" y1="74563" x2="15403" y2="74697"/>
                        <a14:backgroundMark x1="15403" y1="74697" x2="19787" y2="77793"/>
                        <a14:backgroundMark x1="19787" y1="77793" x2="20853" y2="79677"/>
                        <a14:backgroundMark x1="11848" y1="75101" x2="16114" y2="77254"/>
                        <a14:backgroundMark x1="16114" y1="77254" x2="19787" y2="83580"/>
                        <a14:backgroundMark x1="19787" y1="83580" x2="20379" y2="86137"/>
                        <a14:backgroundMark x1="20379" y1="86137" x2="19905" y2="97443"/>
                        <a14:backgroundMark x1="19905" y1="97443" x2="16825" y2="99192"/>
                        <a14:backgroundMark x1="16825" y1="99192" x2="12796" y2="99192"/>
                        <a14:backgroundMark x1="12796" y1="99192" x2="7109" y2="97443"/>
                        <a14:backgroundMark x1="7109" y1="97443" x2="6043" y2="97443"/>
                        <a14:backgroundMark x1="6043" y1="97443" x2="4147" y2="96501"/>
                        <a14:backgroundMark x1="4147" y1="96501" x2="3436" y2="92598"/>
                        <a14:backgroundMark x1="3436" y1="92598" x2="3791" y2="86945"/>
                        <a14:backgroundMark x1="3791" y1="86945" x2="6043" y2="82100"/>
                        <a14:backgroundMark x1="6043" y1="82100" x2="11374" y2="76581"/>
                        <a14:backgroundMark x1="11374" y1="76581" x2="11848" y2="75505"/>
                        <a14:backgroundMark x1="11848" y1="75505" x2="13152" y2="74293"/>
                        <a14:backgroundMark x1="11493" y1="74563" x2="13152" y2="76581"/>
                        <a14:backgroundMark x1="13152" y1="76581" x2="13981" y2="79542"/>
                        <a14:backgroundMark x1="13981" y1="79542" x2="13270" y2="83311"/>
                        <a14:backgroundMark x1="13270" y1="83311" x2="8057" y2="87079"/>
                        <a14:backgroundMark x1="8057" y1="87079" x2="7109" y2="85195"/>
                        <a14:backgroundMark x1="7109" y1="85195" x2="6517" y2="76985"/>
                        <a14:backgroundMark x1="6517" y1="76985" x2="13981" y2="73217"/>
                        <a14:backgroundMark x1="13981" y1="73217" x2="14455" y2="73217"/>
                        <a14:backgroundMark x1="9360" y1="83715" x2="11256" y2="84253"/>
                        <a14:backgroundMark x1="11256" y1="84253" x2="14455" y2="91252"/>
                        <a14:backgroundMark x1="14455" y1="91252" x2="14336" y2="92059"/>
                        <a14:backgroundMark x1="14336" y1="92059" x2="12796" y2="92059"/>
                        <a14:backgroundMark x1="12796" y1="92059" x2="9834" y2="90040"/>
                        <a14:backgroundMark x1="9834" y1="90040" x2="7583" y2="86810"/>
                        <a14:backgroundMark x1="7583" y1="86810" x2="7109" y2="84926"/>
                        <a14:backgroundMark x1="7109" y1="84926" x2="7227" y2="83984"/>
                        <a14:backgroundMark x1="7227" y1="83984" x2="7227" y2="83984"/>
                        <a14:backgroundMark x1="4384" y1="84118" x2="6517" y2="85061"/>
                        <a14:backgroundMark x1="6517" y1="85061" x2="9953" y2="89233"/>
                        <a14:backgroundMark x1="9953" y1="89233" x2="10308" y2="90579"/>
                        <a14:backgroundMark x1="10308" y1="90579" x2="10308" y2="92059"/>
                        <a14:backgroundMark x1="10308" y1="92059" x2="8175" y2="92598"/>
                        <a14:backgroundMark x1="8175" y1="92598" x2="6043" y2="91655"/>
                        <a14:backgroundMark x1="6043" y1="91655" x2="4265" y2="89502"/>
                        <a14:backgroundMark x1="4265" y1="89502" x2="3555" y2="85599"/>
                        <a14:backgroundMark x1="3555" y1="85599" x2="3791" y2="83042"/>
                        <a14:backgroundMark x1="3791" y1="83042" x2="4739" y2="82234"/>
                        <a14:backgroundMark x1="4739" y1="82234" x2="5332" y2="82100"/>
                        <a14:backgroundMark x1="68839" y1="37012" x2="63033" y2="44549"/>
                        <a14:backgroundMark x1="63033" y1="44549" x2="60190" y2="45491"/>
                        <a14:backgroundMark x1="60190" y1="45491" x2="60782" y2="46433"/>
                        <a14:backgroundMark x1="60782" y1="46433" x2="62559" y2="47510"/>
                        <a14:backgroundMark x1="62559" y1="47510" x2="73815" y2="60162"/>
                        <a14:backgroundMark x1="73815" y1="60162" x2="74052" y2="61238"/>
                        <a14:backgroundMark x1="74052" y1="61238" x2="73815" y2="62450"/>
                        <a14:backgroundMark x1="73815" y1="62450" x2="71327" y2="68641"/>
                        <a14:backgroundMark x1="71327" y1="68641" x2="69668" y2="70256"/>
                        <a14:backgroundMark x1="69668" y1="70256" x2="70379" y2="71063"/>
                        <a14:backgroundMark x1="70379" y1="71063" x2="72275" y2="71198"/>
                        <a14:backgroundMark x1="72275" y1="71198" x2="72275" y2="73217"/>
                        <a14:backgroundMark x1="72275" y1="73217" x2="72986" y2="73217"/>
                        <a14:backgroundMark x1="72986" y1="73217" x2="73815" y2="73217"/>
                        <a14:backgroundMark x1="73815" y1="73217" x2="74052" y2="74293"/>
                        <a14:backgroundMark x1="74052" y1="74293" x2="73934" y2="75639"/>
                        <a14:backgroundMark x1="73934" y1="75639" x2="70024" y2="80888"/>
                        <a14:backgroundMark x1="70024" y1="80888" x2="69431" y2="81427"/>
                        <a14:backgroundMark x1="69431" y1="81427" x2="67536" y2="82100"/>
                        <a14:backgroundMark x1="67536" y1="82100" x2="67180" y2="83042"/>
                        <a14:backgroundMark x1="67180" y1="83042" x2="67417" y2="85195"/>
                        <a14:backgroundMark x1="67417" y1="85195" x2="67299" y2="87618"/>
                        <a14:backgroundMark x1="67299" y1="87618" x2="68483" y2="88560"/>
                        <a14:backgroundMark x1="68483" y1="88560" x2="74645" y2="89233"/>
                        <a14:backgroundMark x1="74645" y1="89233" x2="78318" y2="90175"/>
                        <a14:backgroundMark x1="78318" y1="90175" x2="81161" y2="90713"/>
                        <a14:backgroundMark x1="81161" y1="90713" x2="85308" y2="91790"/>
                        <a14:backgroundMark x1="85308" y1="91790" x2="96445" y2="91925"/>
                        <a14:backgroundMark x1="96445" y1="91925" x2="97630" y2="91925"/>
                        <a14:backgroundMark x1="97630" y1="91925" x2="97867" y2="90310"/>
                        <a14:backgroundMark x1="97867" y1="90310" x2="86848" y2="57604"/>
                        <a14:backgroundMark x1="86848" y1="57604" x2="75000" y2="40377"/>
                        <a14:backgroundMark x1="75000" y1="40377" x2="71445" y2="37416"/>
                        <a14:backgroundMark x1="71445" y1="37416" x2="71090" y2="37281"/>
                        <a14:backgroundMark x1="64100" y1="43607" x2="70024" y2="44011"/>
                        <a14:backgroundMark x1="70024" y1="44011" x2="67417" y2="44818"/>
                        <a14:backgroundMark x1="67417" y1="44818" x2="65640" y2="44818"/>
                        <a14:backgroundMark x1="65640" y1="44818" x2="64336" y2="44145"/>
                        <a14:backgroundMark x1="64336" y1="44145" x2="64455" y2="44011"/>
                        <a14:backgroundMark x1="73934" y1="54105" x2="76777" y2="56124"/>
                        <a14:backgroundMark x1="76777" y1="56124" x2="78318" y2="58277"/>
                        <a14:backgroundMark x1="78318" y1="58277" x2="78791" y2="59489"/>
                        <a14:backgroundMark x1="78791" y1="59489" x2="78910" y2="61777"/>
                        <a14:backgroundMark x1="78910" y1="61777" x2="77725" y2="61507"/>
                        <a14:backgroundMark x1="77725" y1="61507" x2="75592" y2="59354"/>
                        <a14:backgroundMark x1="75592" y1="59354" x2="75118" y2="55451"/>
                        <a14:backgroundMark x1="75118" y1="55451" x2="75118" y2="54374"/>
                        <a14:backgroundMark x1="75118" y1="54374" x2="75592" y2="53297"/>
                        <a14:backgroundMark x1="75592" y1="53297" x2="76185" y2="52759"/>
                        <a14:backgroundMark x1="81517" y1="78869" x2="82346" y2="75236"/>
                        <a14:backgroundMark x1="82346" y1="75236" x2="84597" y2="70929"/>
                        <a14:backgroundMark x1="84597" y1="70929" x2="86848" y2="69179"/>
                        <a14:backgroundMark x1="86848" y1="69179" x2="87796" y2="69179"/>
                        <a14:backgroundMark x1="87796" y1="69179" x2="89218" y2="71467"/>
                        <a14:backgroundMark x1="89218" y1="71467" x2="90047" y2="74966"/>
                        <a14:backgroundMark x1="90047" y1="74966" x2="89692" y2="76581"/>
                        <a14:backgroundMark x1="89692" y1="76581" x2="87796" y2="77927"/>
                        <a14:backgroundMark x1="87796" y1="77927" x2="85071" y2="78331"/>
                        <a14:backgroundMark x1="85071" y1="78331" x2="83886" y2="77793"/>
                        <a14:backgroundMark x1="83886" y1="77793" x2="81398" y2="72948"/>
                        <a14:backgroundMark x1="81398" y1="72948" x2="81991" y2="72813"/>
                        <a14:backgroundMark x1="75711" y1="58277" x2="77014" y2="65680"/>
                        <a14:backgroundMark x1="77014" y1="65680" x2="77962" y2="67429"/>
                        <a14:backgroundMark x1="77962" y1="67429" x2="79384" y2="68641"/>
                        <a14:backgroundMark x1="79384" y1="68641" x2="80569" y2="69179"/>
                        <a14:backgroundMark x1="80569" y1="69179" x2="82820" y2="69179"/>
                        <a14:backgroundMark x1="82820" y1="69179" x2="84360" y2="68237"/>
                        <a14:backgroundMark x1="84360" y1="68237" x2="84716" y2="65007"/>
                        <a14:backgroundMark x1="84716" y1="65007" x2="83886" y2="61373"/>
                        <a14:backgroundMark x1="83886" y1="61373" x2="82227" y2="59489"/>
                        <a14:backgroundMark x1="82227" y1="59489" x2="77251" y2="57201"/>
                        <a14:backgroundMark x1="77251" y1="57201" x2="76303" y2="58143"/>
                        <a14:backgroundMark x1="76303" y1="58143" x2="76066" y2="58816"/>
                        <a14:backgroundMark x1="75948" y1="72005" x2="78436" y2="73351"/>
                        <a14:backgroundMark x1="78436" y1="73351" x2="79502" y2="75101"/>
                        <a14:backgroundMark x1="79502" y1="75101" x2="79739" y2="79408"/>
                        <a14:backgroundMark x1="79739" y1="79408" x2="79502" y2="80754"/>
                        <a14:backgroundMark x1="79502" y1="80754" x2="78199" y2="81965"/>
                        <a14:backgroundMark x1="78199" y1="81965" x2="77014" y2="82369"/>
                        <a14:backgroundMark x1="77014" y1="82369" x2="76066" y2="82369"/>
                        <a14:backgroundMark x1="76066" y1="82369" x2="75118" y2="81427"/>
                        <a14:backgroundMark x1="75118" y1="81427" x2="74645" y2="80485"/>
                        <a14:backgroundMark x1="74645" y1="80485" x2="74171" y2="76312"/>
                        <a14:backgroundMark x1="74171" y1="76312" x2="74171" y2="75505"/>
                        <a14:backgroundMark x1="74171" y1="75505" x2="75474" y2="73486"/>
                        <a14:backgroundMark x1="75474" y1="73486" x2="76777" y2="72544"/>
                        <a14:backgroundMark x1="76777" y1="72544" x2="78555" y2="72140"/>
                        <a14:backgroundMark x1="78555" y1="72140" x2="79502" y2="73217"/>
                        <a14:backgroundMark x1="79502" y1="73217" x2="79502" y2="73217"/>
                        <a14:backgroundMark x1="79739" y1="78869" x2="80569" y2="77793"/>
                        <a14:backgroundMark x1="80569" y1="77793" x2="86374" y2="76985"/>
                        <a14:backgroundMark x1="86374" y1="76985" x2="88863" y2="76985"/>
                        <a14:backgroundMark x1="88863" y1="76985" x2="90758" y2="78331"/>
                        <a14:backgroundMark x1="90758" y1="78331" x2="92773" y2="81292"/>
                        <a14:backgroundMark x1="92773" y1="81292" x2="93009" y2="82100"/>
                        <a14:backgroundMark x1="93009" y1="82100" x2="92654" y2="86406"/>
                        <a14:backgroundMark x1="92654" y1="86406" x2="91943" y2="87618"/>
                        <a14:backgroundMark x1="91943" y1="87618" x2="90166" y2="88156"/>
                        <a14:backgroundMark x1="90166" y1="88156" x2="85664" y2="88156"/>
                        <a14:backgroundMark x1="85664" y1="88156" x2="82820" y2="86676"/>
                        <a14:backgroundMark x1="82820" y1="86676" x2="81043" y2="85061"/>
                        <a14:backgroundMark x1="81043" y1="85061" x2="80095" y2="83580"/>
                        <a14:backgroundMark x1="80095" y1="83580" x2="79621" y2="81965"/>
                        <a14:backgroundMark x1="79621" y1="81965" x2="79502" y2="80619"/>
                        <a14:backgroundMark x1="79502" y1="80619" x2="81872" y2="76581"/>
                        <a14:backgroundMark x1="81872" y1="76581" x2="82820" y2="76447"/>
                        <a14:backgroundMark x1="82820" y1="76447" x2="82820" y2="76447"/>
                        <a14:backgroundMark x1="48104" y1="85061" x2="47038" y2="85464"/>
                        <a14:backgroundMark x1="47038" y1="85464" x2="46327" y2="84118"/>
                        <a14:backgroundMark x1="46327" y1="84118" x2="46327" y2="83042"/>
                        <a14:backgroundMark x1="46327" y1="83042" x2="47156" y2="82907"/>
                        <a14:backgroundMark x1="47156" y1="82907" x2="47986" y2="83445"/>
                        <a14:backgroundMark x1="47986" y1="83445" x2="48104" y2="84791"/>
                      </a14:backgroundRemoval>
                    </a14:imgEffect>
                  </a14:imgLayer>
                </a14:imgProps>
              </a:ext>
            </a:extLst>
          </a:blip>
          <a:srcRect b="3942"/>
          <a:stretch/>
        </p:blipFill>
        <p:spPr>
          <a:xfrm>
            <a:off x="-111099" y="-76102"/>
            <a:ext cx="1050977" cy="888743"/>
          </a:xfrm>
          <a:prstGeom prst="rect">
            <a:avLst/>
          </a:prstGeom>
        </p:spPr>
      </p:pic>
      <p:pic>
        <p:nvPicPr>
          <p:cNvPr id="50" name="Grafik 49">
            <a:extLst>
              <a:ext uri="{FF2B5EF4-FFF2-40B4-BE49-F238E27FC236}">
                <a16:creationId xmlns:a16="http://schemas.microsoft.com/office/drawing/2014/main" id="{ADF2B743-BD08-495E-8728-5814DEBDA2A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8345" b="94213" l="5806" r="97630">
                        <a14:foregroundMark x1="27671" y1="94308" x2="65640" y2="95828"/>
                        <a14:foregroundMark x1="75057" y1="94892" x2="77284" y2="94670"/>
                        <a14:foregroundMark x1="74308" y1="94966" x2="74945" y2="94903"/>
                        <a14:foregroundMark x1="72050" y1="95191" x2="72552" y2="95141"/>
                        <a14:foregroundMark x1="70842" y1="95310" x2="71047" y2="95290"/>
                        <a14:foregroundMark x1="68960" y1="95498" x2="69461" y2="95448"/>
                        <a14:foregroundMark x1="66952" y1="95697" x2="67203" y2="95672"/>
                        <a14:foregroundMark x1="65640" y1="95828" x2="66199" y2="95772"/>
                        <a14:foregroundMark x1="88226" y1="95706" x2="87681" y2="96428"/>
                        <a14:foregroundMark x1="65806" y1="96472" x2="24853" y2="95652"/>
                        <a14:foregroundMark x1="66744" y1="96491" x2="66509" y2="96486"/>
                        <a14:foregroundMark x1="68853" y1="96533" x2="68385" y2="96524"/>
                        <a14:foregroundMark x1="70334" y1="96563" x2="70142" y2="96559"/>
                        <a14:foregroundMark x1="71739" y1="96591" x2="71271" y2="96582"/>
                        <a14:foregroundMark x1="75939" y1="96676" x2="73738" y2="96631"/>
                        <a14:foregroundMark x1="76250" y1="96682" x2="76058" y2="96678"/>
                        <a14:foregroundMark x1="78066" y1="96718" x2="77755" y2="96712"/>
                        <a14:foregroundMark x1="78647" y1="96730" x2="78300" y2="96723"/>
                        <a14:foregroundMark x1="79941" y1="96756" x2="79749" y2="96752"/>
                        <a14:foregroundMark x1="80415" y1="96765" x2="80175" y2="96760"/>
                        <a14:foregroundMark x1="27493" y1="93158" x2="29739" y2="94347"/>
                        <a14:foregroundMark x1="25561" y1="92136" x2="26917" y2="92854"/>
                        <a14:foregroundMark x1="29739" y1="94347" x2="37441" y2="91925"/>
                        <a14:backgroundMark x1="52014" y1="12921" x2="52014" y2="12921"/>
                        <a14:backgroundMark x1="96445" y1="89771" x2="95142" y2="89367"/>
                        <a14:backgroundMark x1="97038" y1="90983" x2="97038" y2="90983"/>
                        <a14:backgroundMark x1="95972" y1="91386" x2="95972" y2="91386"/>
                        <a14:backgroundMark x1="97867" y1="91655" x2="97867" y2="91655"/>
                        <a14:backgroundMark x1="95972" y1="91386" x2="95972" y2="91117"/>
                        <a14:backgroundMark x1="97393" y1="90983" x2="97867" y2="91521"/>
                        <a14:backgroundMark x1="96327" y1="90848" x2="96919" y2="91925"/>
                        <a14:backgroundMark x1="95853" y1="91117" x2="96209" y2="91790"/>
                        <a14:backgroundMark x1="96090" y1="91925" x2="96564" y2="92328"/>
                        <a14:backgroundMark x1="86256" y1="97039" x2="87915" y2="97039"/>
                        <a14:backgroundMark x1="88033" y1="97039" x2="85071" y2="97174"/>
                        <a14:backgroundMark x1="85308" y1="97039" x2="83531" y2="97039"/>
                        <a14:backgroundMark x1="83768" y1="97039" x2="80569" y2="97039"/>
                        <a14:backgroundMark x1="70142" y1="96904" x2="71090" y2="96904"/>
                        <a14:backgroundMark x1="71564" y1="96904" x2="73223" y2="96904"/>
                        <a14:backgroundMark x1="76066" y1="97039" x2="77725" y2="96770"/>
                        <a14:backgroundMark x1="78555" y1="96904" x2="79739" y2="96770"/>
                        <a14:backgroundMark x1="77962" y1="96904" x2="78199" y2="96904"/>
                        <a14:backgroundMark x1="79858" y1="96904" x2="80095" y2="96904"/>
                        <a14:backgroundMark x1="80332" y1="96904" x2="80332" y2="96904"/>
                        <a14:backgroundMark x1="78318" y1="96904" x2="78318" y2="96904"/>
                        <a14:backgroundMark x1="76185" y1="96904" x2="76066" y2="96904"/>
                        <a14:backgroundMark x1="75118" y1="97174" x2="75118" y2="97174"/>
                        <a14:backgroundMark x1="75118" y1="96904" x2="75118" y2="96904"/>
                        <a14:backgroundMark x1="75474" y1="96770" x2="75474" y2="96770"/>
                        <a14:backgroundMark x1="75829" y1="96770" x2="75829" y2="96770"/>
                        <a14:backgroundMark x1="75118" y1="96904" x2="75118" y2="96904"/>
                        <a14:backgroundMark x1="75237" y1="96904" x2="75237" y2="96904"/>
                        <a14:backgroundMark x1="74882" y1="97039" x2="74882" y2="97039"/>
                        <a14:backgroundMark x1="74171" y1="96904" x2="74171" y2="96904"/>
                        <a14:backgroundMark x1="73934" y1="96770" x2="73934" y2="96770"/>
                        <a14:backgroundMark x1="74526" y1="96770" x2="74526" y2="96770"/>
                        <a14:backgroundMark x1="74763" y1="96770" x2="74763" y2="96770"/>
                        <a14:backgroundMark x1="74763" y1="96770" x2="74763" y2="96770"/>
                        <a14:backgroundMark x1="73815" y1="96770" x2="73697" y2="96770"/>
                        <a14:backgroundMark x1="73578" y1="96770" x2="73460" y2="96770"/>
                        <a14:backgroundMark x1="71327" y1="96770" x2="71327" y2="96770"/>
                        <a14:backgroundMark x1="69550" y1="96770" x2="69550" y2="96770"/>
                        <a14:backgroundMark x1="69076" y1="96770" x2="69076" y2="96770"/>
                        <a14:backgroundMark x1="68720" y1="96770" x2="68720" y2="96770"/>
                        <a14:backgroundMark x1="68483" y1="96770" x2="68483" y2="96770"/>
                        <a14:backgroundMark x1="68246" y1="96770" x2="68128" y2="96770"/>
                        <a14:backgroundMark x1="67891" y1="96770" x2="67891" y2="96770"/>
                        <a14:backgroundMark x1="67417" y1="96770" x2="67417" y2="96770"/>
                        <a14:backgroundMark x1="67062" y1="96770" x2="67062" y2="96770"/>
                        <a14:backgroundMark x1="66232" y1="96770" x2="66232" y2="96770"/>
                        <a14:backgroundMark x1="65640" y1="96770" x2="66351" y2="96770"/>
                        <a14:backgroundMark x1="66588" y1="96770" x2="68246" y2="96770"/>
                        <a14:backgroundMark x1="68720" y1="96770" x2="70024" y2="96770"/>
                        <a14:backgroundMark x1="39929" y1="21669" x2="43720" y2="20861"/>
                        <a14:backgroundMark x1="43720" y1="20861" x2="44905" y2="20188"/>
                        <a14:backgroundMark x1="44905" y1="20188" x2="51303" y2="18977"/>
                        <a14:backgroundMark x1="51303" y1="18977" x2="54028" y2="18977"/>
                        <a14:backgroundMark x1="54028" y1="18977" x2="57820" y2="20458"/>
                        <a14:backgroundMark x1="57820" y1="20458" x2="59242" y2="20054"/>
                        <a14:backgroundMark x1="59242" y1="20054" x2="59360" y2="16824"/>
                        <a14:backgroundMark x1="59360" y1="16824" x2="56161" y2="6864"/>
                        <a14:backgroundMark x1="56161" y1="6864" x2="52607" y2="2423"/>
                        <a14:backgroundMark x1="52607" y1="2423" x2="50237" y2="1884"/>
                        <a14:backgroundMark x1="50237" y1="1884" x2="47986" y2="3634"/>
                        <a14:backgroundMark x1="47986" y1="3634" x2="45735" y2="6191"/>
                        <a14:backgroundMark x1="45735" y1="6191" x2="39810" y2="21265"/>
                        <a14:backgroundMark x1="39810" y1="21265" x2="39810" y2="21669"/>
                        <a14:backgroundMark x1="47275" y1="7537" x2="52607" y2="7537"/>
                        <a14:backgroundMark x1="52607" y1="7537" x2="53791" y2="8210"/>
                        <a14:backgroundMark x1="53791" y1="8210" x2="54028" y2="9690"/>
                        <a14:backgroundMark x1="54028" y1="9690" x2="53081" y2="10767"/>
                        <a14:backgroundMark x1="53081" y1="10767" x2="47986" y2="11171"/>
                        <a14:backgroundMark x1="47986" y1="11171" x2="46564" y2="10229"/>
                        <a14:backgroundMark x1="46564" y1="10229" x2="46090" y2="8614"/>
                        <a14:backgroundMark x1="46090" y1="8614" x2="47038" y2="7402"/>
                        <a14:backgroundMark x1="47038" y1="7402" x2="48104" y2="7402"/>
                        <a14:backgroundMark x1="31043" y1="39031" x2="34597" y2="44818"/>
                        <a14:backgroundMark x1="34597" y1="44818" x2="36848" y2="46568"/>
                        <a14:backgroundMark x1="36848" y1="46568" x2="36374" y2="47914"/>
                        <a14:backgroundMark x1="36374" y1="47914" x2="34834" y2="50067"/>
                        <a14:backgroundMark x1="34834" y1="50067" x2="33412" y2="53028"/>
                        <a14:backgroundMark x1="33412" y1="53028" x2="27844" y2="58816"/>
                        <a14:backgroundMark x1="27844" y1="58816" x2="27725" y2="56797"/>
                        <a14:backgroundMark x1="27725" y1="56797" x2="28910" y2="51009"/>
                        <a14:backgroundMark x1="28910" y1="51009" x2="28555" y2="42530"/>
                        <a14:backgroundMark x1="28555" y1="42530" x2="30924" y2="39166"/>
                        <a14:backgroundMark x1="20972" y1="55989" x2="22038" y2="55047"/>
                        <a14:backgroundMark x1="22038" y1="55047" x2="24408" y2="53970"/>
                        <a14:backgroundMark x1="24408" y1="53970" x2="25592" y2="54105"/>
                        <a14:backgroundMark x1="25592" y1="54105" x2="27488" y2="56258"/>
                        <a14:backgroundMark x1="27488" y1="56258" x2="28791" y2="58816"/>
                        <a14:backgroundMark x1="28791" y1="58816" x2="27488" y2="61373"/>
                        <a14:backgroundMark x1="27488" y1="61373" x2="27370" y2="62853"/>
                        <a14:backgroundMark x1="27370" y1="62853" x2="29502" y2="66487"/>
                        <a14:backgroundMark x1="29502" y1="66487" x2="31398" y2="68506"/>
                        <a14:backgroundMark x1="31398" y1="68506" x2="32227" y2="69717"/>
                        <a14:backgroundMark x1="32227" y1="69717" x2="31043" y2="68910"/>
                        <a14:backgroundMark x1="31043" y1="68910" x2="29858" y2="68641"/>
                        <a14:backgroundMark x1="29858" y1="68641" x2="29621" y2="70390"/>
                        <a14:backgroundMark x1="29621" y1="70390" x2="28673" y2="69448"/>
                        <a14:backgroundMark x1="28673" y1="69448" x2="28199" y2="70659"/>
                        <a14:backgroundMark x1="28199" y1="70659" x2="27962" y2="74293"/>
                        <a14:backgroundMark x1="27962" y1="74293" x2="28436" y2="75774"/>
                        <a14:backgroundMark x1="28436" y1="75774" x2="27014" y2="76985"/>
                        <a14:backgroundMark x1="27014" y1="76985" x2="15995" y2="74966"/>
                        <a14:backgroundMark x1="15995" y1="74966" x2="14692" y2="74024"/>
                        <a14:backgroundMark x1="14692" y1="74024" x2="16351" y2="62988"/>
                        <a14:backgroundMark x1="16351" y1="62988" x2="20142" y2="55316"/>
                        <a14:backgroundMark x1="20142" y1="55316" x2="20972" y2="55451"/>
                        <a14:backgroundMark x1="28199" y1="74428" x2="29739" y2="77254"/>
                        <a14:backgroundMark x1="29739" y1="77254" x2="30924" y2="78331"/>
                        <a14:backgroundMark x1="30924" y1="78331" x2="35664" y2="80619"/>
                        <a14:backgroundMark x1="35664" y1="80619" x2="36967" y2="80215"/>
                        <a14:backgroundMark x1="36967" y1="80215" x2="39218" y2="78735"/>
                        <a14:backgroundMark x1="39218" y1="78735" x2="41351" y2="76985"/>
                        <a14:backgroundMark x1="41351" y1="76985" x2="41351" y2="78466"/>
                        <a14:backgroundMark x1="41351" y1="78466" x2="40758" y2="81157"/>
                        <a14:backgroundMark x1="40758" y1="81157" x2="38744" y2="83176"/>
                        <a14:backgroundMark x1="38744" y1="83176" x2="35190" y2="85195"/>
                        <a14:backgroundMark x1="35190" y1="85195" x2="19313" y2="81830"/>
                        <a14:backgroundMark x1="19313" y1="81830" x2="13863" y2="79408"/>
                        <a14:backgroundMark x1="13863" y1="79408" x2="12796" y2="77389"/>
                        <a14:backgroundMark x1="12796" y1="77389" x2="12441" y2="75370"/>
                        <a14:backgroundMark x1="12441" y1="75370" x2="13152" y2="73755"/>
                        <a14:backgroundMark x1="13152" y1="73755" x2="14336" y2="72948"/>
                        <a14:backgroundMark x1="14336" y1="72948" x2="17536" y2="72409"/>
                        <a14:backgroundMark x1="17536" y1="72409" x2="26422" y2="72813"/>
                        <a14:backgroundMark x1="26422" y1="72813" x2="28318" y2="74563"/>
                        <a14:backgroundMark x1="24171" y1="83580" x2="22275" y2="85195"/>
                        <a14:backgroundMark x1="22275" y1="85195" x2="20616" y2="88156"/>
                        <a14:backgroundMark x1="20616" y1="88156" x2="20616" y2="89233"/>
                        <a14:backgroundMark x1="20616" y1="89233" x2="21682" y2="89906"/>
                        <a14:backgroundMark x1="21682" y1="89906" x2="21919" y2="90848"/>
                        <a14:backgroundMark x1="21919" y1="90848" x2="21919" y2="91925"/>
                        <a14:backgroundMark x1="21919" y1="91925" x2="20616" y2="92463"/>
                        <a14:backgroundMark x1="20616" y1="92463" x2="16588" y2="91655"/>
                        <a14:backgroundMark x1="16588" y1="91655" x2="17773" y2="91386"/>
                        <a14:backgroundMark x1="17773" y1="91386" x2="20735" y2="96231"/>
                        <a14:backgroundMark x1="20735" y1="96231" x2="21682" y2="99058"/>
                        <a14:backgroundMark x1="21682" y1="99058" x2="22512" y2="99192"/>
                        <a14:backgroundMark x1="22512" y1="99192" x2="22393" y2="97308"/>
                        <a14:backgroundMark x1="22393" y1="97308" x2="21327" y2="93943"/>
                        <a14:backgroundMark x1="21327" y1="93943" x2="21327" y2="91386"/>
                        <a14:backgroundMark x1="21327" y1="91386" x2="22038" y2="91117"/>
                        <a14:backgroundMark x1="22038" y1="91117" x2="23460" y2="93540"/>
                        <a14:backgroundMark x1="23460" y1="93540" x2="23815" y2="95828"/>
                        <a14:backgroundMark x1="23815" y1="95828" x2="23460" y2="96904"/>
                        <a14:backgroundMark x1="23460" y1="96904" x2="22512" y2="98250"/>
                        <a14:backgroundMark x1="22512" y1="98250" x2="20853" y2="99058"/>
                        <a14:backgroundMark x1="20853" y1="99058" x2="18602" y2="99327"/>
                        <a14:backgroundMark x1="18602" y1="99327" x2="4858" y2="95020"/>
                        <a14:backgroundMark x1="4858" y1="95020" x2="2370" y2="95155"/>
                        <a14:backgroundMark x1="2370" y1="95155" x2="1422" y2="94347"/>
                        <a14:backgroundMark x1="1422" y1="94347" x2="829" y2="91521"/>
                        <a14:backgroundMark x1="829" y1="91521" x2="1777" y2="88560"/>
                        <a14:backgroundMark x1="1777" y1="88560" x2="11256" y2="76178"/>
                        <a14:backgroundMark x1="11256" y1="76178" x2="13033" y2="74832"/>
                        <a14:backgroundMark x1="13033" y1="74832" x2="14218" y2="74563"/>
                        <a14:backgroundMark x1="14218" y1="74563" x2="15403" y2="74697"/>
                        <a14:backgroundMark x1="15403" y1="74697" x2="19787" y2="77793"/>
                        <a14:backgroundMark x1="19787" y1="77793" x2="20853" y2="79677"/>
                        <a14:backgroundMark x1="11848" y1="75101" x2="16114" y2="77254"/>
                        <a14:backgroundMark x1="16114" y1="77254" x2="19787" y2="83580"/>
                        <a14:backgroundMark x1="19787" y1="83580" x2="20379" y2="86137"/>
                        <a14:backgroundMark x1="20379" y1="86137" x2="19905" y2="97443"/>
                        <a14:backgroundMark x1="19905" y1="97443" x2="16825" y2="99192"/>
                        <a14:backgroundMark x1="16825" y1="99192" x2="12796" y2="99192"/>
                        <a14:backgroundMark x1="12796" y1="99192" x2="7109" y2="97443"/>
                        <a14:backgroundMark x1="7109" y1="97443" x2="6043" y2="97443"/>
                        <a14:backgroundMark x1="6043" y1="97443" x2="4147" y2="96501"/>
                        <a14:backgroundMark x1="4147" y1="96501" x2="3436" y2="92598"/>
                        <a14:backgroundMark x1="3436" y1="92598" x2="3791" y2="86945"/>
                        <a14:backgroundMark x1="3791" y1="86945" x2="6043" y2="82100"/>
                        <a14:backgroundMark x1="6043" y1="82100" x2="11374" y2="76581"/>
                        <a14:backgroundMark x1="11374" y1="76581" x2="11848" y2="75505"/>
                        <a14:backgroundMark x1="11848" y1="75505" x2="13152" y2="74293"/>
                        <a14:backgroundMark x1="11493" y1="74563" x2="13152" y2="76581"/>
                        <a14:backgroundMark x1="13152" y1="76581" x2="13981" y2="79542"/>
                        <a14:backgroundMark x1="13981" y1="79542" x2="13270" y2="83311"/>
                        <a14:backgroundMark x1="13270" y1="83311" x2="8057" y2="87079"/>
                        <a14:backgroundMark x1="8057" y1="87079" x2="7109" y2="85195"/>
                        <a14:backgroundMark x1="7109" y1="85195" x2="6517" y2="76985"/>
                        <a14:backgroundMark x1="6517" y1="76985" x2="13981" y2="73217"/>
                        <a14:backgroundMark x1="13981" y1="73217" x2="14455" y2="73217"/>
                        <a14:backgroundMark x1="9360" y1="83715" x2="11256" y2="84253"/>
                        <a14:backgroundMark x1="11256" y1="84253" x2="14455" y2="91252"/>
                        <a14:backgroundMark x1="14455" y1="91252" x2="14336" y2="92059"/>
                        <a14:backgroundMark x1="14336" y1="92059" x2="12796" y2="92059"/>
                        <a14:backgroundMark x1="12796" y1="92059" x2="9834" y2="90040"/>
                        <a14:backgroundMark x1="9834" y1="90040" x2="7583" y2="86810"/>
                        <a14:backgroundMark x1="7583" y1="86810" x2="7109" y2="84926"/>
                        <a14:backgroundMark x1="7109" y1="84926" x2="7227" y2="83984"/>
                        <a14:backgroundMark x1="7227" y1="83984" x2="7227" y2="83984"/>
                        <a14:backgroundMark x1="4384" y1="84118" x2="6517" y2="85061"/>
                        <a14:backgroundMark x1="6517" y1="85061" x2="9953" y2="89233"/>
                        <a14:backgroundMark x1="9953" y1="89233" x2="10308" y2="90579"/>
                        <a14:backgroundMark x1="10308" y1="90579" x2="10308" y2="92059"/>
                        <a14:backgroundMark x1="10308" y1="92059" x2="8175" y2="92598"/>
                        <a14:backgroundMark x1="8175" y1="92598" x2="6043" y2="91655"/>
                        <a14:backgroundMark x1="6043" y1="91655" x2="4265" y2="89502"/>
                        <a14:backgroundMark x1="4265" y1="89502" x2="3555" y2="85599"/>
                        <a14:backgroundMark x1="3555" y1="85599" x2="3791" y2="83042"/>
                        <a14:backgroundMark x1="3791" y1="83042" x2="4739" y2="82234"/>
                        <a14:backgroundMark x1="4739" y1="82234" x2="5332" y2="82100"/>
                        <a14:backgroundMark x1="68839" y1="37012" x2="63033" y2="44549"/>
                        <a14:backgroundMark x1="63033" y1="44549" x2="60190" y2="45491"/>
                        <a14:backgroundMark x1="60190" y1="45491" x2="60782" y2="46433"/>
                        <a14:backgroundMark x1="60782" y1="46433" x2="62559" y2="47510"/>
                        <a14:backgroundMark x1="62559" y1="47510" x2="73815" y2="60162"/>
                        <a14:backgroundMark x1="73815" y1="60162" x2="74052" y2="61238"/>
                        <a14:backgroundMark x1="74052" y1="61238" x2="73815" y2="62450"/>
                        <a14:backgroundMark x1="73815" y1="62450" x2="71327" y2="68641"/>
                        <a14:backgroundMark x1="71327" y1="68641" x2="69668" y2="70256"/>
                        <a14:backgroundMark x1="69668" y1="70256" x2="70379" y2="71063"/>
                        <a14:backgroundMark x1="70379" y1="71063" x2="72275" y2="71198"/>
                        <a14:backgroundMark x1="72275" y1="71198" x2="72275" y2="73217"/>
                        <a14:backgroundMark x1="72275" y1="73217" x2="72986" y2="73217"/>
                        <a14:backgroundMark x1="72986" y1="73217" x2="73815" y2="73217"/>
                        <a14:backgroundMark x1="73815" y1="73217" x2="74052" y2="74293"/>
                        <a14:backgroundMark x1="74052" y1="74293" x2="73934" y2="75639"/>
                        <a14:backgroundMark x1="73934" y1="75639" x2="70024" y2="80888"/>
                        <a14:backgroundMark x1="70024" y1="80888" x2="69431" y2="81427"/>
                        <a14:backgroundMark x1="69431" y1="81427" x2="67536" y2="82100"/>
                        <a14:backgroundMark x1="67536" y1="82100" x2="67180" y2="83042"/>
                        <a14:backgroundMark x1="67180" y1="83042" x2="67417" y2="85195"/>
                        <a14:backgroundMark x1="67417" y1="85195" x2="67299" y2="87618"/>
                        <a14:backgroundMark x1="67299" y1="87618" x2="68483" y2="88560"/>
                        <a14:backgroundMark x1="68483" y1="88560" x2="74645" y2="89233"/>
                        <a14:backgroundMark x1="74645" y1="89233" x2="78318" y2="90175"/>
                        <a14:backgroundMark x1="78318" y1="90175" x2="81161" y2="90713"/>
                        <a14:backgroundMark x1="81161" y1="90713" x2="85308" y2="91790"/>
                        <a14:backgroundMark x1="85308" y1="91790" x2="96445" y2="91925"/>
                        <a14:backgroundMark x1="96445" y1="91925" x2="97630" y2="91925"/>
                        <a14:backgroundMark x1="97630" y1="91925" x2="97867" y2="90310"/>
                        <a14:backgroundMark x1="97867" y1="90310" x2="86848" y2="57604"/>
                        <a14:backgroundMark x1="86848" y1="57604" x2="75000" y2="40377"/>
                        <a14:backgroundMark x1="75000" y1="40377" x2="71445" y2="37416"/>
                        <a14:backgroundMark x1="71445" y1="37416" x2="71090" y2="37281"/>
                        <a14:backgroundMark x1="64100" y1="43607" x2="70024" y2="44011"/>
                        <a14:backgroundMark x1="70024" y1="44011" x2="67417" y2="44818"/>
                        <a14:backgroundMark x1="67417" y1="44818" x2="65640" y2="44818"/>
                        <a14:backgroundMark x1="65640" y1="44818" x2="64336" y2="44145"/>
                        <a14:backgroundMark x1="64336" y1="44145" x2="64455" y2="44011"/>
                        <a14:backgroundMark x1="73934" y1="54105" x2="76777" y2="56124"/>
                        <a14:backgroundMark x1="76777" y1="56124" x2="78318" y2="58277"/>
                        <a14:backgroundMark x1="78318" y1="58277" x2="78791" y2="59489"/>
                        <a14:backgroundMark x1="78791" y1="59489" x2="78910" y2="61777"/>
                        <a14:backgroundMark x1="78910" y1="61777" x2="77725" y2="61507"/>
                        <a14:backgroundMark x1="77725" y1="61507" x2="75592" y2="59354"/>
                        <a14:backgroundMark x1="75592" y1="59354" x2="75118" y2="55451"/>
                        <a14:backgroundMark x1="75118" y1="55451" x2="75118" y2="54374"/>
                        <a14:backgroundMark x1="75118" y1="54374" x2="75592" y2="53297"/>
                        <a14:backgroundMark x1="75592" y1="53297" x2="76185" y2="52759"/>
                        <a14:backgroundMark x1="81517" y1="78869" x2="82346" y2="75236"/>
                        <a14:backgroundMark x1="82346" y1="75236" x2="84597" y2="70929"/>
                        <a14:backgroundMark x1="84597" y1="70929" x2="86848" y2="69179"/>
                        <a14:backgroundMark x1="86848" y1="69179" x2="87796" y2="69179"/>
                        <a14:backgroundMark x1="87796" y1="69179" x2="89218" y2="71467"/>
                        <a14:backgroundMark x1="89218" y1="71467" x2="90047" y2="74966"/>
                        <a14:backgroundMark x1="90047" y1="74966" x2="89692" y2="76581"/>
                        <a14:backgroundMark x1="89692" y1="76581" x2="87796" y2="77927"/>
                        <a14:backgroundMark x1="87796" y1="77927" x2="85071" y2="78331"/>
                        <a14:backgroundMark x1="85071" y1="78331" x2="83886" y2="77793"/>
                        <a14:backgroundMark x1="83886" y1="77793" x2="81398" y2="72948"/>
                        <a14:backgroundMark x1="81398" y1="72948" x2="81991" y2="72813"/>
                        <a14:backgroundMark x1="75711" y1="58277" x2="77014" y2="65680"/>
                        <a14:backgroundMark x1="77014" y1="65680" x2="77962" y2="67429"/>
                        <a14:backgroundMark x1="77962" y1="67429" x2="79384" y2="68641"/>
                        <a14:backgroundMark x1="79384" y1="68641" x2="80569" y2="69179"/>
                        <a14:backgroundMark x1="80569" y1="69179" x2="82820" y2="69179"/>
                        <a14:backgroundMark x1="82820" y1="69179" x2="84360" y2="68237"/>
                        <a14:backgroundMark x1="84360" y1="68237" x2="84716" y2="65007"/>
                        <a14:backgroundMark x1="84716" y1="65007" x2="83886" y2="61373"/>
                        <a14:backgroundMark x1="83886" y1="61373" x2="82227" y2="59489"/>
                        <a14:backgroundMark x1="82227" y1="59489" x2="77251" y2="57201"/>
                        <a14:backgroundMark x1="77251" y1="57201" x2="76303" y2="58143"/>
                        <a14:backgroundMark x1="76303" y1="58143" x2="76066" y2="58816"/>
                        <a14:backgroundMark x1="75948" y1="72005" x2="78436" y2="73351"/>
                        <a14:backgroundMark x1="78436" y1="73351" x2="79502" y2="75101"/>
                        <a14:backgroundMark x1="79502" y1="75101" x2="79739" y2="79408"/>
                        <a14:backgroundMark x1="79739" y1="79408" x2="79502" y2="80754"/>
                        <a14:backgroundMark x1="79502" y1="80754" x2="78199" y2="81965"/>
                        <a14:backgroundMark x1="78199" y1="81965" x2="77014" y2="82369"/>
                        <a14:backgroundMark x1="77014" y1="82369" x2="76066" y2="82369"/>
                        <a14:backgroundMark x1="76066" y1="82369" x2="75118" y2="81427"/>
                        <a14:backgroundMark x1="75118" y1="81427" x2="74645" y2="80485"/>
                        <a14:backgroundMark x1="74645" y1="80485" x2="74171" y2="76312"/>
                        <a14:backgroundMark x1="74171" y1="76312" x2="74171" y2="75505"/>
                        <a14:backgroundMark x1="74171" y1="75505" x2="75474" y2="73486"/>
                        <a14:backgroundMark x1="75474" y1="73486" x2="76777" y2="72544"/>
                        <a14:backgroundMark x1="76777" y1="72544" x2="78555" y2="72140"/>
                        <a14:backgroundMark x1="78555" y1="72140" x2="79502" y2="73217"/>
                        <a14:backgroundMark x1="79502" y1="73217" x2="79502" y2="73217"/>
                        <a14:backgroundMark x1="79739" y1="78869" x2="80569" y2="77793"/>
                        <a14:backgroundMark x1="80569" y1="77793" x2="86374" y2="76985"/>
                        <a14:backgroundMark x1="86374" y1="76985" x2="88863" y2="76985"/>
                        <a14:backgroundMark x1="88863" y1="76985" x2="90758" y2="78331"/>
                        <a14:backgroundMark x1="90758" y1="78331" x2="92773" y2="81292"/>
                        <a14:backgroundMark x1="92773" y1="81292" x2="93009" y2="82100"/>
                        <a14:backgroundMark x1="93009" y1="82100" x2="92654" y2="86406"/>
                        <a14:backgroundMark x1="92654" y1="86406" x2="91943" y2="87618"/>
                        <a14:backgroundMark x1="91943" y1="87618" x2="90166" y2="88156"/>
                        <a14:backgroundMark x1="90166" y1="88156" x2="85664" y2="88156"/>
                        <a14:backgroundMark x1="85664" y1="88156" x2="82820" y2="86676"/>
                        <a14:backgroundMark x1="82820" y1="86676" x2="81043" y2="85061"/>
                        <a14:backgroundMark x1="81043" y1="85061" x2="80095" y2="83580"/>
                        <a14:backgroundMark x1="80095" y1="83580" x2="79621" y2="81965"/>
                        <a14:backgroundMark x1="79621" y1="81965" x2="79502" y2="80619"/>
                        <a14:backgroundMark x1="79502" y1="80619" x2="81872" y2="76581"/>
                        <a14:backgroundMark x1="81872" y1="76581" x2="82820" y2="76447"/>
                        <a14:backgroundMark x1="82820" y1="76447" x2="82820" y2="76447"/>
                        <a14:backgroundMark x1="48104" y1="85061" x2="47038" y2="85464"/>
                        <a14:backgroundMark x1="47038" y1="85464" x2="46327" y2="84118"/>
                        <a14:backgroundMark x1="46327" y1="84118" x2="46327" y2="83042"/>
                        <a14:backgroundMark x1="46327" y1="83042" x2="47156" y2="82907"/>
                        <a14:backgroundMark x1="47156" y1="82907" x2="47986" y2="83445"/>
                        <a14:backgroundMark x1="47986" y1="83445" x2="48104" y2="84791"/>
                      </a14:backgroundRemoval>
                    </a14:imgEffect>
                  </a14:imgLayer>
                </a14:imgProps>
              </a:ext>
            </a:extLst>
          </a:blip>
          <a:srcRect b="3942"/>
          <a:stretch/>
        </p:blipFill>
        <p:spPr>
          <a:xfrm>
            <a:off x="338374" y="1231470"/>
            <a:ext cx="266937" cy="225732"/>
          </a:xfrm>
          <a:prstGeom prst="rect">
            <a:avLst/>
          </a:prstGeom>
        </p:spPr>
      </p:pic>
      <p:sp>
        <p:nvSpPr>
          <p:cNvPr id="52" name="Rechteck 51">
            <a:extLst>
              <a:ext uri="{FF2B5EF4-FFF2-40B4-BE49-F238E27FC236}">
                <a16:creationId xmlns:a16="http://schemas.microsoft.com/office/drawing/2014/main" id="{04E65E8E-908B-4226-8867-D002303DFBDA}"/>
              </a:ext>
            </a:extLst>
          </p:cNvPr>
          <p:cNvSpPr/>
          <p:nvPr/>
        </p:nvSpPr>
        <p:spPr>
          <a:xfrm>
            <a:off x="5738480" y="1666490"/>
            <a:ext cx="365140" cy="7500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CH"/>
          </a:p>
        </p:txBody>
      </p:sp>
      <p:sp>
        <p:nvSpPr>
          <p:cNvPr id="57" name="Rechteck 56">
            <a:extLst>
              <a:ext uri="{FF2B5EF4-FFF2-40B4-BE49-F238E27FC236}">
                <a16:creationId xmlns:a16="http://schemas.microsoft.com/office/drawing/2014/main" id="{C02515AC-1911-44DA-A267-DB8EA7EBD310}"/>
              </a:ext>
            </a:extLst>
          </p:cNvPr>
          <p:cNvSpPr/>
          <p:nvPr/>
        </p:nvSpPr>
        <p:spPr>
          <a:xfrm>
            <a:off x="5745946" y="4309887"/>
            <a:ext cx="365140" cy="7500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CH"/>
          </a:p>
        </p:txBody>
      </p:sp>
      <p:sp>
        <p:nvSpPr>
          <p:cNvPr id="53" name="Rechteck 52">
            <a:extLst>
              <a:ext uri="{FF2B5EF4-FFF2-40B4-BE49-F238E27FC236}">
                <a16:creationId xmlns:a16="http://schemas.microsoft.com/office/drawing/2014/main" id="{028D3DA5-AB5E-47EF-8CEE-57E3D5926232}"/>
              </a:ext>
            </a:extLst>
          </p:cNvPr>
          <p:cNvSpPr/>
          <p:nvPr/>
        </p:nvSpPr>
        <p:spPr>
          <a:xfrm>
            <a:off x="5738480" y="2209933"/>
            <a:ext cx="365140" cy="7500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CH"/>
          </a:p>
        </p:txBody>
      </p:sp>
      <p:sp>
        <p:nvSpPr>
          <p:cNvPr id="54" name="Rechteck 53">
            <a:extLst>
              <a:ext uri="{FF2B5EF4-FFF2-40B4-BE49-F238E27FC236}">
                <a16:creationId xmlns:a16="http://schemas.microsoft.com/office/drawing/2014/main" id="{CF0E6A26-DD85-48FA-9405-4128679B747F}"/>
              </a:ext>
            </a:extLst>
          </p:cNvPr>
          <p:cNvSpPr/>
          <p:nvPr/>
        </p:nvSpPr>
        <p:spPr>
          <a:xfrm>
            <a:off x="5742559" y="2754807"/>
            <a:ext cx="365140" cy="7500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CH"/>
          </a:p>
        </p:txBody>
      </p:sp>
      <p:sp>
        <p:nvSpPr>
          <p:cNvPr id="55" name="Rechteck 54">
            <a:extLst>
              <a:ext uri="{FF2B5EF4-FFF2-40B4-BE49-F238E27FC236}">
                <a16:creationId xmlns:a16="http://schemas.microsoft.com/office/drawing/2014/main" id="{900208A0-B600-41B9-9CE3-9A30D571B96C}"/>
              </a:ext>
            </a:extLst>
          </p:cNvPr>
          <p:cNvSpPr/>
          <p:nvPr/>
        </p:nvSpPr>
        <p:spPr>
          <a:xfrm>
            <a:off x="5742559" y="3295148"/>
            <a:ext cx="365140" cy="7500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CH"/>
          </a:p>
        </p:txBody>
      </p:sp>
      <p:sp>
        <p:nvSpPr>
          <p:cNvPr id="56" name="Rechteck 55">
            <a:extLst>
              <a:ext uri="{FF2B5EF4-FFF2-40B4-BE49-F238E27FC236}">
                <a16:creationId xmlns:a16="http://schemas.microsoft.com/office/drawing/2014/main" id="{B71B91B7-E66D-45A4-8363-7A3D0161C946}"/>
              </a:ext>
            </a:extLst>
          </p:cNvPr>
          <p:cNvSpPr/>
          <p:nvPr/>
        </p:nvSpPr>
        <p:spPr>
          <a:xfrm>
            <a:off x="5742559" y="3917946"/>
            <a:ext cx="365140" cy="7500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CH"/>
          </a:p>
        </p:txBody>
      </p:sp>
      <p:sp>
        <p:nvSpPr>
          <p:cNvPr id="21" name="Ellipse 20">
            <a:extLst>
              <a:ext uri="{FF2B5EF4-FFF2-40B4-BE49-F238E27FC236}">
                <a16:creationId xmlns:a16="http://schemas.microsoft.com/office/drawing/2014/main" id="{3EBCC339-0FD8-4E33-AE16-3EF4EE7AD545}"/>
              </a:ext>
            </a:extLst>
          </p:cNvPr>
          <p:cNvSpPr/>
          <p:nvPr/>
        </p:nvSpPr>
        <p:spPr>
          <a:xfrm>
            <a:off x="4848409" y="3884413"/>
            <a:ext cx="1080000" cy="10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a:extLst>
              <a:ext uri="{FF2B5EF4-FFF2-40B4-BE49-F238E27FC236}">
                <a16:creationId xmlns:a16="http://schemas.microsoft.com/office/drawing/2014/main" id="{B1A00D51-8E1B-4989-B1BB-21C1735D9C20}"/>
              </a:ext>
            </a:extLst>
          </p:cNvPr>
          <p:cNvSpPr/>
          <p:nvPr/>
        </p:nvSpPr>
        <p:spPr>
          <a:xfrm rot="20130673">
            <a:off x="4803614" y="4058352"/>
            <a:ext cx="1192075" cy="707886"/>
          </a:xfrm>
          <a:prstGeom prst="rect">
            <a:avLst/>
          </a:prstGeom>
        </p:spPr>
        <p:txBody>
          <a:bodyPr wrap="square">
            <a:spAutoFit/>
          </a:bodyPr>
          <a:lstStyle/>
          <a:p>
            <a:pPr algn="ctr"/>
            <a:r>
              <a:rPr lang="en-GB" altLang="de-DE" sz="1000" b="1" dirty="0" err="1">
                <a:solidFill>
                  <a:srgbClr val="DC002E"/>
                </a:solidFill>
                <a:latin typeface="Raleway" panose="020B0604020202020204" charset="0"/>
              </a:rPr>
              <a:t>Vorteil</a:t>
            </a:r>
            <a:r>
              <a:rPr lang="en-GB" altLang="de-DE" sz="1000" b="1" dirty="0">
                <a:solidFill>
                  <a:srgbClr val="DC002E"/>
                </a:solidFill>
                <a:latin typeface="Raleway" panose="020B0604020202020204" charset="0"/>
              </a:rPr>
              <a:t>: </a:t>
            </a:r>
            <a:r>
              <a:rPr lang="en-GB" altLang="de-DE" sz="1000" b="1" dirty="0" err="1">
                <a:solidFill>
                  <a:srgbClr val="DC002E"/>
                </a:solidFill>
                <a:latin typeface="Raleway" panose="020B0604020202020204" charset="0"/>
              </a:rPr>
              <a:t>Teilautoma-tisiertes</a:t>
            </a:r>
            <a:r>
              <a:rPr lang="en-GB" altLang="de-DE" sz="1000" b="1" dirty="0">
                <a:solidFill>
                  <a:srgbClr val="DC002E"/>
                </a:solidFill>
                <a:latin typeface="Raleway" panose="020B0604020202020204" charset="0"/>
              </a:rPr>
              <a:t> </a:t>
            </a:r>
            <a:r>
              <a:rPr lang="en-GB" altLang="de-DE" sz="1000" b="1" dirty="0" err="1">
                <a:solidFill>
                  <a:srgbClr val="DC002E"/>
                </a:solidFill>
                <a:latin typeface="Raleway" panose="020B0604020202020204" charset="0"/>
              </a:rPr>
              <a:t>Protokoll</a:t>
            </a:r>
            <a:endParaRPr lang="en-GB" altLang="de-DE" sz="1000" b="1" dirty="0">
              <a:solidFill>
                <a:srgbClr val="DC002E"/>
              </a:solidFill>
              <a:latin typeface="Raleway" panose="020B0604020202020204" charset="0"/>
            </a:endParaRPr>
          </a:p>
        </p:txBody>
      </p:sp>
      <p:sp>
        <p:nvSpPr>
          <p:cNvPr id="23" name="Ellipse 22">
            <a:extLst>
              <a:ext uri="{FF2B5EF4-FFF2-40B4-BE49-F238E27FC236}">
                <a16:creationId xmlns:a16="http://schemas.microsoft.com/office/drawing/2014/main" id="{6F534A2E-D51A-4A23-B3F2-6285C9020EA0}"/>
              </a:ext>
            </a:extLst>
          </p:cNvPr>
          <p:cNvSpPr/>
          <p:nvPr/>
        </p:nvSpPr>
        <p:spPr>
          <a:xfrm>
            <a:off x="4829359" y="3875198"/>
            <a:ext cx="1080000" cy="1080000"/>
          </a:xfrm>
          <a:prstGeom prst="ellipse">
            <a:avLst/>
          </a:prstGeom>
          <a:noFill/>
          <a:ln w="38100">
            <a:solidFill>
              <a:srgbClr val="FF6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Rechteck 57">
            <a:extLst>
              <a:ext uri="{FF2B5EF4-FFF2-40B4-BE49-F238E27FC236}">
                <a16:creationId xmlns:a16="http://schemas.microsoft.com/office/drawing/2014/main" id="{A748EED2-F91C-4FBA-B9AA-D3C681DE71B6}"/>
              </a:ext>
            </a:extLst>
          </p:cNvPr>
          <p:cNvSpPr/>
          <p:nvPr/>
        </p:nvSpPr>
        <p:spPr>
          <a:xfrm>
            <a:off x="2906870" y="1641299"/>
            <a:ext cx="418545" cy="7500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CH"/>
          </a:p>
        </p:txBody>
      </p:sp>
      <p:sp>
        <p:nvSpPr>
          <p:cNvPr id="59" name="Rechteck 58">
            <a:extLst>
              <a:ext uri="{FF2B5EF4-FFF2-40B4-BE49-F238E27FC236}">
                <a16:creationId xmlns:a16="http://schemas.microsoft.com/office/drawing/2014/main" id="{DE5FF856-339F-4426-BF95-FF4537B55419}"/>
              </a:ext>
            </a:extLst>
          </p:cNvPr>
          <p:cNvSpPr/>
          <p:nvPr/>
        </p:nvSpPr>
        <p:spPr>
          <a:xfrm>
            <a:off x="2896180" y="3233982"/>
            <a:ext cx="418545" cy="7500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852782167"/>
      </p:ext>
    </p:extLst>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11" name="Rechteck 10">
            <a:extLst>
              <a:ext uri="{FF2B5EF4-FFF2-40B4-BE49-F238E27FC236}">
                <a16:creationId xmlns:a16="http://schemas.microsoft.com/office/drawing/2014/main" id="{AD4640F9-D29D-43AC-9072-B5E34F9BA694}"/>
              </a:ext>
            </a:extLst>
          </p:cNvPr>
          <p:cNvSpPr/>
          <p:nvPr/>
        </p:nvSpPr>
        <p:spPr>
          <a:xfrm>
            <a:off x="1" y="0"/>
            <a:ext cx="9144000" cy="5141971"/>
          </a:xfrm>
          <a:prstGeom prst="rect">
            <a:avLst/>
          </a:prstGeom>
          <a:solidFill>
            <a:schemeClr val="bg1">
              <a:lumMod val="6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Flussdiagramm: Prozess 15">
            <a:extLst>
              <a:ext uri="{FF2B5EF4-FFF2-40B4-BE49-F238E27FC236}">
                <a16:creationId xmlns:a16="http://schemas.microsoft.com/office/drawing/2014/main" id="{EB5B62B5-BD4B-4DE9-8153-2018ED5CAF7B}"/>
              </a:ext>
            </a:extLst>
          </p:cNvPr>
          <p:cNvSpPr/>
          <p:nvPr/>
        </p:nvSpPr>
        <p:spPr>
          <a:xfrm>
            <a:off x="1342079" y="901691"/>
            <a:ext cx="6475766" cy="3863022"/>
          </a:xfrm>
          <a:prstGeom prst="flowChartProcess">
            <a:avLst/>
          </a:prstGeom>
          <a:ln w="762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9" name="Grafik 8">
            <a:extLst>
              <a:ext uri="{FF2B5EF4-FFF2-40B4-BE49-F238E27FC236}">
                <a16:creationId xmlns:a16="http://schemas.microsoft.com/office/drawing/2014/main" id="{09902E84-0333-4F02-A429-E2100DCF5C8C}"/>
              </a:ext>
            </a:extLst>
          </p:cNvPr>
          <p:cNvPicPr>
            <a:picLocks noChangeAspect="1"/>
          </p:cNvPicPr>
          <p:nvPr/>
        </p:nvPicPr>
        <p:blipFill>
          <a:blip r:embed="rId3"/>
          <a:stretch>
            <a:fillRect/>
          </a:stretch>
        </p:blipFill>
        <p:spPr>
          <a:xfrm>
            <a:off x="1290172" y="905344"/>
            <a:ext cx="6579686" cy="3822206"/>
          </a:xfrm>
          <a:prstGeom prst="rect">
            <a:avLst/>
          </a:prstGeom>
        </p:spPr>
      </p:pic>
      <p:sp>
        <p:nvSpPr>
          <p:cNvPr id="12" name="Shape 63">
            <a:extLst>
              <a:ext uri="{FF2B5EF4-FFF2-40B4-BE49-F238E27FC236}">
                <a16:creationId xmlns:a16="http://schemas.microsoft.com/office/drawing/2014/main" id="{40E78C98-BE93-4B04-AE19-88D00D17F992}"/>
              </a:ext>
            </a:extLst>
          </p:cNvPr>
          <p:cNvSpPr txBox="1">
            <a:spLocks/>
          </p:cNvSpPr>
          <p:nvPr/>
        </p:nvSpPr>
        <p:spPr>
          <a:xfrm>
            <a:off x="960350" y="-1937"/>
            <a:ext cx="8163578" cy="84741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de-DE" sz="2200" dirty="0">
                <a:solidFill>
                  <a:schemeClr val="bg2">
                    <a:lumMod val="75000"/>
                  </a:schemeClr>
                </a:solidFill>
                <a:latin typeface="Raleway" panose="020B0604020202020204" charset="0"/>
              </a:rPr>
              <a:t>Einsatz von </a:t>
            </a:r>
            <a:r>
              <a:rPr lang="de-DE" sz="2200" dirty="0" err="1">
                <a:solidFill>
                  <a:schemeClr val="bg2">
                    <a:lumMod val="75000"/>
                  </a:schemeClr>
                </a:solidFill>
                <a:latin typeface="Raleway" panose="020B0604020202020204" charset="0"/>
              </a:rPr>
              <a:t>Owl</a:t>
            </a:r>
            <a:r>
              <a:rPr lang="de-DE" sz="2200" dirty="0">
                <a:solidFill>
                  <a:schemeClr val="bg2">
                    <a:lumMod val="75000"/>
                  </a:schemeClr>
                </a:solidFill>
                <a:latin typeface="Raleway" panose="020B0604020202020204" charset="0"/>
              </a:rPr>
              <a:t> beim Gleisumbau Z3-Z6 in Basel</a:t>
            </a:r>
            <a:r>
              <a:rPr lang="de-AT" sz="2200" dirty="0">
                <a:solidFill>
                  <a:schemeClr val="bg2">
                    <a:lumMod val="75000"/>
                  </a:schemeClr>
                </a:solidFill>
                <a:latin typeface="Raleway" panose="020B0604020202020204" charset="0"/>
              </a:rPr>
              <a:t> Zonenlösung und Arbeitsfortschritt mit </a:t>
            </a:r>
            <a:r>
              <a:rPr lang="de-AT" sz="2200" dirty="0" err="1">
                <a:solidFill>
                  <a:schemeClr val="bg2">
                    <a:lumMod val="75000"/>
                  </a:schemeClr>
                </a:solidFill>
                <a:latin typeface="Raleway" panose="020B0604020202020204" charset="0"/>
              </a:rPr>
              <a:t>Owl</a:t>
            </a:r>
            <a:endParaRPr lang="de-AT" sz="2200" dirty="0">
              <a:solidFill>
                <a:schemeClr val="bg2">
                  <a:lumMod val="75000"/>
                </a:schemeClr>
              </a:solidFill>
              <a:latin typeface="Raleway" panose="020B0604020202020204" charset="0"/>
            </a:endParaRPr>
          </a:p>
        </p:txBody>
      </p:sp>
      <p:cxnSp>
        <p:nvCxnSpPr>
          <p:cNvPr id="14" name="Gerader Verbinder 13">
            <a:extLst>
              <a:ext uri="{FF2B5EF4-FFF2-40B4-BE49-F238E27FC236}">
                <a16:creationId xmlns:a16="http://schemas.microsoft.com/office/drawing/2014/main" id="{CF018C6D-A369-4883-B7F9-4F2FEC39A3B4}"/>
              </a:ext>
            </a:extLst>
          </p:cNvPr>
          <p:cNvCxnSpPr>
            <a:cxnSpLocks/>
          </p:cNvCxnSpPr>
          <p:nvPr/>
        </p:nvCxnSpPr>
        <p:spPr>
          <a:xfrm flipV="1">
            <a:off x="0" y="845475"/>
            <a:ext cx="9148595" cy="20"/>
          </a:xfrm>
          <a:prstGeom prst="line">
            <a:avLst/>
          </a:prstGeom>
        </p:spPr>
        <p:style>
          <a:lnRef idx="1">
            <a:schemeClr val="dk1"/>
          </a:lnRef>
          <a:fillRef idx="0">
            <a:schemeClr val="dk1"/>
          </a:fillRef>
          <a:effectRef idx="0">
            <a:schemeClr val="dk1"/>
          </a:effectRef>
          <a:fontRef idx="minor">
            <a:schemeClr val="tx1"/>
          </a:fontRef>
        </p:style>
      </p:cxnSp>
      <p:sp>
        <p:nvSpPr>
          <p:cNvPr id="5" name="Ellipse 4">
            <a:extLst>
              <a:ext uri="{FF2B5EF4-FFF2-40B4-BE49-F238E27FC236}">
                <a16:creationId xmlns:a16="http://schemas.microsoft.com/office/drawing/2014/main" id="{3A08AB4A-81DB-41CE-8EA9-B28FB18D7884}"/>
              </a:ext>
            </a:extLst>
          </p:cNvPr>
          <p:cNvSpPr/>
          <p:nvPr/>
        </p:nvSpPr>
        <p:spPr>
          <a:xfrm>
            <a:off x="763749" y="3750195"/>
            <a:ext cx="1074610" cy="10889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Ellipse 5">
            <a:extLst>
              <a:ext uri="{FF2B5EF4-FFF2-40B4-BE49-F238E27FC236}">
                <a16:creationId xmlns:a16="http://schemas.microsoft.com/office/drawing/2014/main" id="{9FCB9D18-4BF4-46ED-920A-1B473E6ADEB5}"/>
              </a:ext>
            </a:extLst>
          </p:cNvPr>
          <p:cNvSpPr/>
          <p:nvPr/>
        </p:nvSpPr>
        <p:spPr>
          <a:xfrm>
            <a:off x="772118" y="3751872"/>
            <a:ext cx="1074610" cy="1088908"/>
          </a:xfrm>
          <a:prstGeom prst="ellipse">
            <a:avLst/>
          </a:prstGeom>
          <a:noFill/>
          <a:ln w="38100">
            <a:solidFill>
              <a:srgbClr val="FF6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F87929AA-7EFF-430E-8626-E364E7F19DAF}"/>
              </a:ext>
            </a:extLst>
          </p:cNvPr>
          <p:cNvSpPr/>
          <p:nvPr/>
        </p:nvSpPr>
        <p:spPr>
          <a:xfrm rot="20130673">
            <a:off x="760342" y="3861884"/>
            <a:ext cx="1113484" cy="868882"/>
          </a:xfrm>
          <a:prstGeom prst="rect">
            <a:avLst/>
          </a:prstGeom>
        </p:spPr>
        <p:txBody>
          <a:bodyPr wrap="square">
            <a:spAutoFit/>
          </a:bodyPr>
          <a:lstStyle/>
          <a:p>
            <a:pPr algn="ctr"/>
            <a:r>
              <a:rPr lang="en-GB" altLang="de-DE" sz="1000" b="1" dirty="0" err="1">
                <a:solidFill>
                  <a:srgbClr val="DC002E"/>
                </a:solidFill>
                <a:latin typeface="Raleway" panose="020B0604020202020204" charset="0"/>
              </a:rPr>
              <a:t>Vorteil</a:t>
            </a:r>
            <a:r>
              <a:rPr lang="en-GB" altLang="de-DE" sz="1000" b="1" dirty="0">
                <a:solidFill>
                  <a:srgbClr val="DC002E"/>
                </a:solidFill>
                <a:latin typeface="Raleway" panose="020B0604020202020204" charset="0"/>
              </a:rPr>
              <a:t>: </a:t>
            </a:r>
          </a:p>
          <a:p>
            <a:pPr algn="ctr"/>
            <a:r>
              <a:rPr lang="en-GB" altLang="de-DE" sz="1000" b="1" dirty="0" err="1">
                <a:solidFill>
                  <a:srgbClr val="DC002E"/>
                </a:solidFill>
                <a:latin typeface="Raleway" panose="020B0604020202020204" charset="0"/>
              </a:rPr>
              <a:t>Arbeits-fortschritt</a:t>
            </a:r>
            <a:r>
              <a:rPr lang="en-GB" altLang="de-DE" sz="1000" b="1" dirty="0">
                <a:solidFill>
                  <a:srgbClr val="DC002E"/>
                </a:solidFill>
                <a:latin typeface="Raleway" panose="020B0604020202020204" charset="0"/>
              </a:rPr>
              <a:t> </a:t>
            </a:r>
            <a:r>
              <a:rPr lang="en-GB" altLang="de-DE" sz="1000" b="1" dirty="0" err="1">
                <a:solidFill>
                  <a:srgbClr val="DC002E"/>
                </a:solidFill>
                <a:latin typeface="Raleway" panose="020B0604020202020204" charset="0"/>
              </a:rPr>
              <a:t>als</a:t>
            </a:r>
            <a:r>
              <a:rPr lang="en-GB" altLang="de-DE" sz="1000" b="1" dirty="0">
                <a:solidFill>
                  <a:srgbClr val="DC002E"/>
                </a:solidFill>
                <a:latin typeface="Raleway" panose="020B0604020202020204" charset="0"/>
              </a:rPr>
              <a:t> History und Heatmap</a:t>
            </a:r>
            <a:endParaRPr lang="en-GB" altLang="de-DE" sz="1800" b="1" dirty="0">
              <a:solidFill>
                <a:srgbClr val="DC002E"/>
              </a:solidFill>
              <a:latin typeface="Raleway" panose="020B0604020202020204" charset="0"/>
            </a:endParaRPr>
          </a:p>
        </p:txBody>
      </p:sp>
      <p:sp>
        <p:nvSpPr>
          <p:cNvPr id="17" name="Rechteck 16">
            <a:extLst>
              <a:ext uri="{FF2B5EF4-FFF2-40B4-BE49-F238E27FC236}">
                <a16:creationId xmlns:a16="http://schemas.microsoft.com/office/drawing/2014/main" id="{0E73FFDB-8437-4306-ACA6-B3240E9773CC}"/>
              </a:ext>
            </a:extLst>
          </p:cNvPr>
          <p:cNvSpPr/>
          <p:nvPr/>
        </p:nvSpPr>
        <p:spPr>
          <a:xfrm>
            <a:off x="1330165" y="926798"/>
            <a:ext cx="5057952" cy="23621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Shape 63">
            <a:extLst>
              <a:ext uri="{FF2B5EF4-FFF2-40B4-BE49-F238E27FC236}">
                <a16:creationId xmlns:a16="http://schemas.microsoft.com/office/drawing/2014/main" id="{990FC859-B605-4B46-BED3-2E7B3F5C6643}"/>
              </a:ext>
            </a:extLst>
          </p:cNvPr>
          <p:cNvSpPr txBox="1">
            <a:spLocks/>
          </p:cNvSpPr>
          <p:nvPr/>
        </p:nvSpPr>
        <p:spPr>
          <a:xfrm>
            <a:off x="1622616" y="829035"/>
            <a:ext cx="742484" cy="23300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b="1" dirty="0">
                <a:solidFill>
                  <a:schemeClr val="bg1"/>
                </a:solidFill>
                <a:latin typeface="Raleway" panose="020B0604020202020204" charset="0"/>
              </a:rPr>
              <a:t>Owl</a:t>
            </a:r>
          </a:p>
        </p:txBody>
      </p:sp>
      <p:sp>
        <p:nvSpPr>
          <p:cNvPr id="21" name="Ellipse 20">
            <a:extLst>
              <a:ext uri="{FF2B5EF4-FFF2-40B4-BE49-F238E27FC236}">
                <a16:creationId xmlns:a16="http://schemas.microsoft.com/office/drawing/2014/main" id="{68F95E64-E5E7-4465-A4B7-F310BEDB6E2B}"/>
              </a:ext>
            </a:extLst>
          </p:cNvPr>
          <p:cNvSpPr/>
          <p:nvPr/>
        </p:nvSpPr>
        <p:spPr>
          <a:xfrm>
            <a:off x="6619923" y="2656087"/>
            <a:ext cx="1074610" cy="10889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Ellipse 21">
            <a:extLst>
              <a:ext uri="{FF2B5EF4-FFF2-40B4-BE49-F238E27FC236}">
                <a16:creationId xmlns:a16="http://schemas.microsoft.com/office/drawing/2014/main" id="{9D91A8C2-D069-4DAA-9838-CB47B0E79DFB}"/>
              </a:ext>
            </a:extLst>
          </p:cNvPr>
          <p:cNvSpPr/>
          <p:nvPr/>
        </p:nvSpPr>
        <p:spPr>
          <a:xfrm>
            <a:off x="6619923" y="2656920"/>
            <a:ext cx="1074610" cy="1088908"/>
          </a:xfrm>
          <a:prstGeom prst="ellipse">
            <a:avLst/>
          </a:prstGeom>
          <a:noFill/>
          <a:ln w="38100">
            <a:solidFill>
              <a:srgbClr val="FF6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a:extLst>
              <a:ext uri="{FF2B5EF4-FFF2-40B4-BE49-F238E27FC236}">
                <a16:creationId xmlns:a16="http://schemas.microsoft.com/office/drawing/2014/main" id="{7B9CDDE6-E370-42CE-8236-FA54A5DE7B30}"/>
              </a:ext>
            </a:extLst>
          </p:cNvPr>
          <p:cNvSpPr/>
          <p:nvPr/>
        </p:nvSpPr>
        <p:spPr>
          <a:xfrm rot="20130673">
            <a:off x="6623320" y="2766100"/>
            <a:ext cx="1113484" cy="868882"/>
          </a:xfrm>
          <a:prstGeom prst="rect">
            <a:avLst/>
          </a:prstGeom>
        </p:spPr>
        <p:txBody>
          <a:bodyPr wrap="square">
            <a:spAutoFit/>
          </a:bodyPr>
          <a:lstStyle/>
          <a:p>
            <a:pPr algn="ctr"/>
            <a:r>
              <a:rPr lang="en-GB" altLang="de-DE" sz="1000" b="1" dirty="0" err="1">
                <a:solidFill>
                  <a:srgbClr val="DC002E"/>
                </a:solidFill>
                <a:latin typeface="Raleway" panose="020B0604020202020204" charset="0"/>
              </a:rPr>
              <a:t>Vorteil</a:t>
            </a:r>
            <a:r>
              <a:rPr lang="en-GB" altLang="de-DE" sz="1000" b="1" dirty="0">
                <a:solidFill>
                  <a:srgbClr val="DC002E"/>
                </a:solidFill>
                <a:latin typeface="Raleway" panose="020B0604020202020204" charset="0"/>
              </a:rPr>
              <a:t>: </a:t>
            </a:r>
          </a:p>
          <a:p>
            <a:pPr algn="ctr"/>
            <a:r>
              <a:rPr lang="en-GB" altLang="de-DE" sz="1000" b="1" dirty="0" err="1">
                <a:solidFill>
                  <a:srgbClr val="DC002E"/>
                </a:solidFill>
                <a:latin typeface="Raleway" panose="020B0604020202020204" charset="0"/>
              </a:rPr>
              <a:t>Warnungen</a:t>
            </a:r>
            <a:r>
              <a:rPr lang="en-GB" altLang="de-DE" sz="1000" b="1" dirty="0">
                <a:solidFill>
                  <a:srgbClr val="DC002E"/>
                </a:solidFill>
                <a:latin typeface="Raleway" panose="020B0604020202020204" charset="0"/>
              </a:rPr>
              <a:t> und Information</a:t>
            </a:r>
          </a:p>
          <a:p>
            <a:pPr algn="ctr"/>
            <a:r>
              <a:rPr lang="en-GB" altLang="de-DE" sz="1000" b="1" dirty="0" err="1">
                <a:solidFill>
                  <a:srgbClr val="DC002E"/>
                </a:solidFill>
                <a:latin typeface="Raleway" panose="020B0604020202020204" charset="0"/>
              </a:rPr>
              <a:t>zu</a:t>
            </a:r>
            <a:r>
              <a:rPr lang="en-GB" altLang="de-DE" sz="1000" b="1" dirty="0">
                <a:solidFill>
                  <a:srgbClr val="DC002E"/>
                </a:solidFill>
                <a:latin typeface="Raleway" panose="020B0604020202020204" charset="0"/>
              </a:rPr>
              <a:t> </a:t>
            </a:r>
            <a:r>
              <a:rPr lang="en-GB" altLang="de-DE" sz="1000" b="1" dirty="0" err="1">
                <a:solidFill>
                  <a:srgbClr val="DC002E"/>
                </a:solidFill>
                <a:latin typeface="Raleway" panose="020B0604020202020204" charset="0"/>
              </a:rPr>
              <a:t>Zonen</a:t>
            </a:r>
            <a:endParaRPr lang="en-GB" altLang="de-DE" sz="1800" b="1" dirty="0">
              <a:solidFill>
                <a:srgbClr val="DC002E"/>
              </a:solidFill>
              <a:latin typeface="Raleway" panose="020B0604020202020204" charset="0"/>
            </a:endParaRPr>
          </a:p>
        </p:txBody>
      </p:sp>
      <p:sp>
        <p:nvSpPr>
          <p:cNvPr id="27" name="Ellipse 26">
            <a:extLst>
              <a:ext uri="{FF2B5EF4-FFF2-40B4-BE49-F238E27FC236}">
                <a16:creationId xmlns:a16="http://schemas.microsoft.com/office/drawing/2014/main" id="{E3DD3542-81D6-4582-82FF-D99596C222F8}"/>
              </a:ext>
            </a:extLst>
          </p:cNvPr>
          <p:cNvSpPr/>
          <p:nvPr/>
        </p:nvSpPr>
        <p:spPr>
          <a:xfrm>
            <a:off x="557647" y="1634720"/>
            <a:ext cx="1074610" cy="10889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Ellipse 27">
            <a:extLst>
              <a:ext uri="{FF2B5EF4-FFF2-40B4-BE49-F238E27FC236}">
                <a16:creationId xmlns:a16="http://schemas.microsoft.com/office/drawing/2014/main" id="{B52BA680-DBF3-4ECF-A5C2-7AFE06052768}"/>
              </a:ext>
            </a:extLst>
          </p:cNvPr>
          <p:cNvSpPr/>
          <p:nvPr/>
        </p:nvSpPr>
        <p:spPr>
          <a:xfrm>
            <a:off x="543449" y="1625028"/>
            <a:ext cx="1074610" cy="1088908"/>
          </a:xfrm>
          <a:prstGeom prst="ellipse">
            <a:avLst/>
          </a:prstGeom>
          <a:noFill/>
          <a:ln w="38100">
            <a:solidFill>
              <a:srgbClr val="FF6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hteck 28">
            <a:extLst>
              <a:ext uri="{FF2B5EF4-FFF2-40B4-BE49-F238E27FC236}">
                <a16:creationId xmlns:a16="http://schemas.microsoft.com/office/drawing/2014/main" id="{C091DD03-22DC-4A7D-8648-6C8B280DA2F6}"/>
              </a:ext>
            </a:extLst>
          </p:cNvPr>
          <p:cNvSpPr/>
          <p:nvPr/>
        </p:nvSpPr>
        <p:spPr>
          <a:xfrm rot="20130673">
            <a:off x="537302" y="1790826"/>
            <a:ext cx="1113484" cy="713724"/>
          </a:xfrm>
          <a:prstGeom prst="rect">
            <a:avLst/>
          </a:prstGeom>
        </p:spPr>
        <p:txBody>
          <a:bodyPr wrap="square">
            <a:spAutoFit/>
          </a:bodyPr>
          <a:lstStyle/>
          <a:p>
            <a:pPr algn="ctr"/>
            <a:r>
              <a:rPr lang="en-GB" altLang="de-DE" sz="1000" b="1" dirty="0" err="1">
                <a:solidFill>
                  <a:srgbClr val="DC002E"/>
                </a:solidFill>
                <a:latin typeface="Raleway" panose="020B0604020202020204" charset="0"/>
              </a:rPr>
              <a:t>Vorteil</a:t>
            </a:r>
            <a:r>
              <a:rPr lang="en-GB" altLang="de-DE" sz="1000" b="1" dirty="0">
                <a:solidFill>
                  <a:srgbClr val="DC002E"/>
                </a:solidFill>
                <a:latin typeface="Raleway" panose="020B0604020202020204" charset="0"/>
              </a:rPr>
              <a:t>: </a:t>
            </a:r>
          </a:p>
          <a:p>
            <a:pPr algn="ctr"/>
            <a:r>
              <a:rPr lang="en-GB" altLang="de-DE" sz="1000" b="1" dirty="0">
                <a:solidFill>
                  <a:srgbClr val="DC002E"/>
                </a:solidFill>
                <a:latin typeface="Raleway" panose="020B0604020202020204" charset="0"/>
              </a:rPr>
              <a:t>Zeit- und </a:t>
            </a:r>
            <a:r>
              <a:rPr lang="en-GB" altLang="de-DE" sz="1000" b="1" dirty="0" err="1">
                <a:solidFill>
                  <a:srgbClr val="DC002E"/>
                </a:solidFill>
                <a:latin typeface="Raleway" panose="020B0604020202020204" charset="0"/>
              </a:rPr>
              <a:t>Zutritts-erfassung</a:t>
            </a:r>
            <a:endParaRPr lang="en-GB" altLang="de-DE" sz="1800" b="1" dirty="0">
              <a:solidFill>
                <a:srgbClr val="DC002E"/>
              </a:solidFill>
              <a:latin typeface="Raleway" panose="020B0604020202020204" charset="0"/>
            </a:endParaRPr>
          </a:p>
        </p:txBody>
      </p:sp>
      <p:pic>
        <p:nvPicPr>
          <p:cNvPr id="24" name="Grafik 23">
            <a:extLst>
              <a:ext uri="{FF2B5EF4-FFF2-40B4-BE49-F238E27FC236}">
                <a16:creationId xmlns:a16="http://schemas.microsoft.com/office/drawing/2014/main" id="{9BE274AD-FBBF-42CC-B27D-4FE729A2F90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345" b="94213" l="5806" r="97630">
                        <a14:foregroundMark x1="27671" y1="94308" x2="65640" y2="95828"/>
                        <a14:foregroundMark x1="75057" y1="94892" x2="77284" y2="94670"/>
                        <a14:foregroundMark x1="74308" y1="94966" x2="74945" y2="94903"/>
                        <a14:foregroundMark x1="72050" y1="95191" x2="72552" y2="95141"/>
                        <a14:foregroundMark x1="70842" y1="95310" x2="71047" y2="95290"/>
                        <a14:foregroundMark x1="68960" y1="95498" x2="69461" y2="95448"/>
                        <a14:foregroundMark x1="66952" y1="95697" x2="67203" y2="95672"/>
                        <a14:foregroundMark x1="65640" y1="95828" x2="66199" y2="95772"/>
                        <a14:foregroundMark x1="88226" y1="95706" x2="87681" y2="96428"/>
                        <a14:foregroundMark x1="65806" y1="96472" x2="24853" y2="95652"/>
                        <a14:foregroundMark x1="66744" y1="96491" x2="66509" y2="96486"/>
                        <a14:foregroundMark x1="68853" y1="96533" x2="68385" y2="96524"/>
                        <a14:foregroundMark x1="70334" y1="96563" x2="70142" y2="96559"/>
                        <a14:foregroundMark x1="71739" y1="96591" x2="71271" y2="96582"/>
                        <a14:foregroundMark x1="75939" y1="96676" x2="73738" y2="96631"/>
                        <a14:foregroundMark x1="76250" y1="96682" x2="76058" y2="96678"/>
                        <a14:foregroundMark x1="78066" y1="96718" x2="77755" y2="96712"/>
                        <a14:foregroundMark x1="78647" y1="96730" x2="78300" y2="96723"/>
                        <a14:foregroundMark x1="79941" y1="96756" x2="79749" y2="96752"/>
                        <a14:foregroundMark x1="80415" y1="96765" x2="80175" y2="96760"/>
                        <a14:foregroundMark x1="27493" y1="93158" x2="29739" y2="94347"/>
                        <a14:foregroundMark x1="25561" y1="92136" x2="26917" y2="92854"/>
                        <a14:foregroundMark x1="29739" y1="94347" x2="37441" y2="91925"/>
                        <a14:backgroundMark x1="52014" y1="12921" x2="52014" y2="12921"/>
                        <a14:backgroundMark x1="96445" y1="89771" x2="95142" y2="89367"/>
                        <a14:backgroundMark x1="97038" y1="90983" x2="97038" y2="90983"/>
                        <a14:backgroundMark x1="95972" y1="91386" x2="95972" y2="91386"/>
                        <a14:backgroundMark x1="97867" y1="91655" x2="97867" y2="91655"/>
                        <a14:backgroundMark x1="95972" y1="91386" x2="95972" y2="91117"/>
                        <a14:backgroundMark x1="97393" y1="90983" x2="97867" y2="91521"/>
                        <a14:backgroundMark x1="96327" y1="90848" x2="96919" y2="91925"/>
                        <a14:backgroundMark x1="95853" y1="91117" x2="96209" y2="91790"/>
                        <a14:backgroundMark x1="96090" y1="91925" x2="96564" y2="92328"/>
                        <a14:backgroundMark x1="86256" y1="97039" x2="87915" y2="97039"/>
                        <a14:backgroundMark x1="88033" y1="97039" x2="85071" y2="97174"/>
                        <a14:backgroundMark x1="85308" y1="97039" x2="83531" y2="97039"/>
                        <a14:backgroundMark x1="83768" y1="97039" x2="80569" y2="97039"/>
                        <a14:backgroundMark x1="70142" y1="96904" x2="71090" y2="96904"/>
                        <a14:backgroundMark x1="71564" y1="96904" x2="73223" y2="96904"/>
                        <a14:backgroundMark x1="76066" y1="97039" x2="77725" y2="96770"/>
                        <a14:backgroundMark x1="78555" y1="96904" x2="79739" y2="96770"/>
                        <a14:backgroundMark x1="77962" y1="96904" x2="78199" y2="96904"/>
                        <a14:backgroundMark x1="79858" y1="96904" x2="80095" y2="96904"/>
                        <a14:backgroundMark x1="80332" y1="96904" x2="80332" y2="96904"/>
                        <a14:backgroundMark x1="78318" y1="96904" x2="78318" y2="96904"/>
                        <a14:backgroundMark x1="76185" y1="96904" x2="76066" y2="96904"/>
                        <a14:backgroundMark x1="75118" y1="97174" x2="75118" y2="97174"/>
                        <a14:backgroundMark x1="75118" y1="96904" x2="75118" y2="96904"/>
                        <a14:backgroundMark x1="75474" y1="96770" x2="75474" y2="96770"/>
                        <a14:backgroundMark x1="75829" y1="96770" x2="75829" y2="96770"/>
                        <a14:backgroundMark x1="75118" y1="96904" x2="75118" y2="96904"/>
                        <a14:backgroundMark x1="75237" y1="96904" x2="75237" y2="96904"/>
                        <a14:backgroundMark x1="74882" y1="97039" x2="74882" y2="97039"/>
                        <a14:backgroundMark x1="74171" y1="96904" x2="74171" y2="96904"/>
                        <a14:backgroundMark x1="73934" y1="96770" x2="73934" y2="96770"/>
                        <a14:backgroundMark x1="74526" y1="96770" x2="74526" y2="96770"/>
                        <a14:backgroundMark x1="74763" y1="96770" x2="74763" y2="96770"/>
                        <a14:backgroundMark x1="74763" y1="96770" x2="74763" y2="96770"/>
                        <a14:backgroundMark x1="73815" y1="96770" x2="73697" y2="96770"/>
                        <a14:backgroundMark x1="73578" y1="96770" x2="73460" y2="96770"/>
                        <a14:backgroundMark x1="71327" y1="96770" x2="71327" y2="96770"/>
                        <a14:backgroundMark x1="69550" y1="96770" x2="69550" y2="96770"/>
                        <a14:backgroundMark x1="69076" y1="96770" x2="69076" y2="96770"/>
                        <a14:backgroundMark x1="68720" y1="96770" x2="68720" y2="96770"/>
                        <a14:backgroundMark x1="68483" y1="96770" x2="68483" y2="96770"/>
                        <a14:backgroundMark x1="68246" y1="96770" x2="68128" y2="96770"/>
                        <a14:backgroundMark x1="67891" y1="96770" x2="67891" y2="96770"/>
                        <a14:backgroundMark x1="67417" y1="96770" x2="67417" y2="96770"/>
                        <a14:backgroundMark x1="67062" y1="96770" x2="67062" y2="96770"/>
                        <a14:backgroundMark x1="66232" y1="96770" x2="66232" y2="96770"/>
                        <a14:backgroundMark x1="65640" y1="96770" x2="66351" y2="96770"/>
                        <a14:backgroundMark x1="66588" y1="96770" x2="68246" y2="96770"/>
                        <a14:backgroundMark x1="68720" y1="96770" x2="70024" y2="96770"/>
                        <a14:backgroundMark x1="39929" y1="21669" x2="43720" y2="20861"/>
                        <a14:backgroundMark x1="43720" y1="20861" x2="44905" y2="20188"/>
                        <a14:backgroundMark x1="44905" y1="20188" x2="51303" y2="18977"/>
                        <a14:backgroundMark x1="51303" y1="18977" x2="54028" y2="18977"/>
                        <a14:backgroundMark x1="54028" y1="18977" x2="57820" y2="20458"/>
                        <a14:backgroundMark x1="57820" y1="20458" x2="59242" y2="20054"/>
                        <a14:backgroundMark x1="59242" y1="20054" x2="59360" y2="16824"/>
                        <a14:backgroundMark x1="59360" y1="16824" x2="56161" y2="6864"/>
                        <a14:backgroundMark x1="56161" y1="6864" x2="52607" y2="2423"/>
                        <a14:backgroundMark x1="52607" y1="2423" x2="50237" y2="1884"/>
                        <a14:backgroundMark x1="50237" y1="1884" x2="47986" y2="3634"/>
                        <a14:backgroundMark x1="47986" y1="3634" x2="45735" y2="6191"/>
                        <a14:backgroundMark x1="45735" y1="6191" x2="39810" y2="21265"/>
                        <a14:backgroundMark x1="39810" y1="21265" x2="39810" y2="21669"/>
                        <a14:backgroundMark x1="47275" y1="7537" x2="52607" y2="7537"/>
                        <a14:backgroundMark x1="52607" y1="7537" x2="53791" y2="8210"/>
                        <a14:backgroundMark x1="53791" y1="8210" x2="54028" y2="9690"/>
                        <a14:backgroundMark x1="54028" y1="9690" x2="53081" y2="10767"/>
                        <a14:backgroundMark x1="53081" y1="10767" x2="47986" y2="11171"/>
                        <a14:backgroundMark x1="47986" y1="11171" x2="46564" y2="10229"/>
                        <a14:backgroundMark x1="46564" y1="10229" x2="46090" y2="8614"/>
                        <a14:backgroundMark x1="46090" y1="8614" x2="47038" y2="7402"/>
                        <a14:backgroundMark x1="47038" y1="7402" x2="48104" y2="7402"/>
                        <a14:backgroundMark x1="31043" y1="39031" x2="34597" y2="44818"/>
                        <a14:backgroundMark x1="34597" y1="44818" x2="36848" y2="46568"/>
                        <a14:backgroundMark x1="36848" y1="46568" x2="36374" y2="47914"/>
                        <a14:backgroundMark x1="36374" y1="47914" x2="34834" y2="50067"/>
                        <a14:backgroundMark x1="34834" y1="50067" x2="33412" y2="53028"/>
                        <a14:backgroundMark x1="33412" y1="53028" x2="27844" y2="58816"/>
                        <a14:backgroundMark x1="27844" y1="58816" x2="27725" y2="56797"/>
                        <a14:backgroundMark x1="27725" y1="56797" x2="28910" y2="51009"/>
                        <a14:backgroundMark x1="28910" y1="51009" x2="28555" y2="42530"/>
                        <a14:backgroundMark x1="28555" y1="42530" x2="30924" y2="39166"/>
                        <a14:backgroundMark x1="20972" y1="55989" x2="22038" y2="55047"/>
                        <a14:backgroundMark x1="22038" y1="55047" x2="24408" y2="53970"/>
                        <a14:backgroundMark x1="24408" y1="53970" x2="25592" y2="54105"/>
                        <a14:backgroundMark x1="25592" y1="54105" x2="27488" y2="56258"/>
                        <a14:backgroundMark x1="27488" y1="56258" x2="28791" y2="58816"/>
                        <a14:backgroundMark x1="28791" y1="58816" x2="27488" y2="61373"/>
                        <a14:backgroundMark x1="27488" y1="61373" x2="27370" y2="62853"/>
                        <a14:backgroundMark x1="27370" y1="62853" x2="29502" y2="66487"/>
                        <a14:backgroundMark x1="29502" y1="66487" x2="31398" y2="68506"/>
                        <a14:backgroundMark x1="31398" y1="68506" x2="32227" y2="69717"/>
                        <a14:backgroundMark x1="32227" y1="69717" x2="31043" y2="68910"/>
                        <a14:backgroundMark x1="31043" y1="68910" x2="29858" y2="68641"/>
                        <a14:backgroundMark x1="29858" y1="68641" x2="29621" y2="70390"/>
                        <a14:backgroundMark x1="29621" y1="70390" x2="28673" y2="69448"/>
                        <a14:backgroundMark x1="28673" y1="69448" x2="28199" y2="70659"/>
                        <a14:backgroundMark x1="28199" y1="70659" x2="27962" y2="74293"/>
                        <a14:backgroundMark x1="27962" y1="74293" x2="28436" y2="75774"/>
                        <a14:backgroundMark x1="28436" y1="75774" x2="27014" y2="76985"/>
                        <a14:backgroundMark x1="27014" y1="76985" x2="15995" y2="74966"/>
                        <a14:backgroundMark x1="15995" y1="74966" x2="14692" y2="74024"/>
                        <a14:backgroundMark x1="14692" y1="74024" x2="16351" y2="62988"/>
                        <a14:backgroundMark x1="16351" y1="62988" x2="20142" y2="55316"/>
                        <a14:backgroundMark x1="20142" y1="55316" x2="20972" y2="55451"/>
                        <a14:backgroundMark x1="28199" y1="74428" x2="29739" y2="77254"/>
                        <a14:backgroundMark x1="29739" y1="77254" x2="30924" y2="78331"/>
                        <a14:backgroundMark x1="30924" y1="78331" x2="35664" y2="80619"/>
                        <a14:backgroundMark x1="35664" y1="80619" x2="36967" y2="80215"/>
                        <a14:backgroundMark x1="36967" y1="80215" x2="39218" y2="78735"/>
                        <a14:backgroundMark x1="39218" y1="78735" x2="41351" y2="76985"/>
                        <a14:backgroundMark x1="41351" y1="76985" x2="41351" y2="78466"/>
                        <a14:backgroundMark x1="41351" y1="78466" x2="40758" y2="81157"/>
                        <a14:backgroundMark x1="40758" y1="81157" x2="38744" y2="83176"/>
                        <a14:backgroundMark x1="38744" y1="83176" x2="35190" y2="85195"/>
                        <a14:backgroundMark x1="35190" y1="85195" x2="19313" y2="81830"/>
                        <a14:backgroundMark x1="19313" y1="81830" x2="13863" y2="79408"/>
                        <a14:backgroundMark x1="13863" y1="79408" x2="12796" y2="77389"/>
                        <a14:backgroundMark x1="12796" y1="77389" x2="12441" y2="75370"/>
                        <a14:backgroundMark x1="12441" y1="75370" x2="13152" y2="73755"/>
                        <a14:backgroundMark x1="13152" y1="73755" x2="14336" y2="72948"/>
                        <a14:backgroundMark x1="14336" y1="72948" x2="17536" y2="72409"/>
                        <a14:backgroundMark x1="17536" y1="72409" x2="26422" y2="72813"/>
                        <a14:backgroundMark x1="26422" y1="72813" x2="28318" y2="74563"/>
                        <a14:backgroundMark x1="24171" y1="83580" x2="22275" y2="85195"/>
                        <a14:backgroundMark x1="22275" y1="85195" x2="20616" y2="88156"/>
                        <a14:backgroundMark x1="20616" y1="88156" x2="20616" y2="89233"/>
                        <a14:backgroundMark x1="20616" y1="89233" x2="21682" y2="89906"/>
                        <a14:backgroundMark x1="21682" y1="89906" x2="21919" y2="90848"/>
                        <a14:backgroundMark x1="21919" y1="90848" x2="21919" y2="91925"/>
                        <a14:backgroundMark x1="21919" y1="91925" x2="20616" y2="92463"/>
                        <a14:backgroundMark x1="20616" y1="92463" x2="16588" y2="91655"/>
                        <a14:backgroundMark x1="16588" y1="91655" x2="17773" y2="91386"/>
                        <a14:backgroundMark x1="17773" y1="91386" x2="20735" y2="96231"/>
                        <a14:backgroundMark x1="20735" y1="96231" x2="21682" y2="99058"/>
                        <a14:backgroundMark x1="21682" y1="99058" x2="22512" y2="99192"/>
                        <a14:backgroundMark x1="22512" y1="99192" x2="22393" y2="97308"/>
                        <a14:backgroundMark x1="22393" y1="97308" x2="21327" y2="93943"/>
                        <a14:backgroundMark x1="21327" y1="93943" x2="21327" y2="91386"/>
                        <a14:backgroundMark x1="21327" y1="91386" x2="22038" y2="91117"/>
                        <a14:backgroundMark x1="22038" y1="91117" x2="23460" y2="93540"/>
                        <a14:backgroundMark x1="23460" y1="93540" x2="23815" y2="95828"/>
                        <a14:backgroundMark x1="23815" y1="95828" x2="23460" y2="96904"/>
                        <a14:backgroundMark x1="23460" y1="96904" x2="22512" y2="98250"/>
                        <a14:backgroundMark x1="22512" y1="98250" x2="20853" y2="99058"/>
                        <a14:backgroundMark x1="20853" y1="99058" x2="18602" y2="99327"/>
                        <a14:backgroundMark x1="18602" y1="99327" x2="4858" y2="95020"/>
                        <a14:backgroundMark x1="4858" y1="95020" x2="2370" y2="95155"/>
                        <a14:backgroundMark x1="2370" y1="95155" x2="1422" y2="94347"/>
                        <a14:backgroundMark x1="1422" y1="94347" x2="829" y2="91521"/>
                        <a14:backgroundMark x1="829" y1="91521" x2="1777" y2="88560"/>
                        <a14:backgroundMark x1="1777" y1="88560" x2="11256" y2="76178"/>
                        <a14:backgroundMark x1="11256" y1="76178" x2="13033" y2="74832"/>
                        <a14:backgroundMark x1="13033" y1="74832" x2="14218" y2="74563"/>
                        <a14:backgroundMark x1="14218" y1="74563" x2="15403" y2="74697"/>
                        <a14:backgroundMark x1="15403" y1="74697" x2="19787" y2="77793"/>
                        <a14:backgroundMark x1="19787" y1="77793" x2="20853" y2="79677"/>
                        <a14:backgroundMark x1="11848" y1="75101" x2="16114" y2="77254"/>
                        <a14:backgroundMark x1="16114" y1="77254" x2="19787" y2="83580"/>
                        <a14:backgroundMark x1="19787" y1="83580" x2="20379" y2="86137"/>
                        <a14:backgroundMark x1="20379" y1="86137" x2="19905" y2="97443"/>
                        <a14:backgroundMark x1="19905" y1="97443" x2="16825" y2="99192"/>
                        <a14:backgroundMark x1="16825" y1="99192" x2="12796" y2="99192"/>
                        <a14:backgroundMark x1="12796" y1="99192" x2="7109" y2="97443"/>
                        <a14:backgroundMark x1="7109" y1="97443" x2="6043" y2="97443"/>
                        <a14:backgroundMark x1="6043" y1="97443" x2="4147" y2="96501"/>
                        <a14:backgroundMark x1="4147" y1="96501" x2="3436" y2="92598"/>
                        <a14:backgroundMark x1="3436" y1="92598" x2="3791" y2="86945"/>
                        <a14:backgroundMark x1="3791" y1="86945" x2="6043" y2="82100"/>
                        <a14:backgroundMark x1="6043" y1="82100" x2="11374" y2="76581"/>
                        <a14:backgroundMark x1="11374" y1="76581" x2="11848" y2="75505"/>
                        <a14:backgroundMark x1="11848" y1="75505" x2="13152" y2="74293"/>
                        <a14:backgroundMark x1="11493" y1="74563" x2="13152" y2="76581"/>
                        <a14:backgroundMark x1="13152" y1="76581" x2="13981" y2="79542"/>
                        <a14:backgroundMark x1="13981" y1="79542" x2="13270" y2="83311"/>
                        <a14:backgroundMark x1="13270" y1="83311" x2="8057" y2="87079"/>
                        <a14:backgroundMark x1="8057" y1="87079" x2="7109" y2="85195"/>
                        <a14:backgroundMark x1="7109" y1="85195" x2="6517" y2="76985"/>
                        <a14:backgroundMark x1="6517" y1="76985" x2="13981" y2="73217"/>
                        <a14:backgroundMark x1="13981" y1="73217" x2="14455" y2="73217"/>
                        <a14:backgroundMark x1="9360" y1="83715" x2="11256" y2="84253"/>
                        <a14:backgroundMark x1="11256" y1="84253" x2="14455" y2="91252"/>
                        <a14:backgroundMark x1="14455" y1="91252" x2="14336" y2="92059"/>
                        <a14:backgroundMark x1="14336" y1="92059" x2="12796" y2="92059"/>
                        <a14:backgroundMark x1="12796" y1="92059" x2="9834" y2="90040"/>
                        <a14:backgroundMark x1="9834" y1="90040" x2="7583" y2="86810"/>
                        <a14:backgroundMark x1="7583" y1="86810" x2="7109" y2="84926"/>
                        <a14:backgroundMark x1="7109" y1="84926" x2="7227" y2="83984"/>
                        <a14:backgroundMark x1="7227" y1="83984" x2="7227" y2="83984"/>
                        <a14:backgroundMark x1="4384" y1="84118" x2="6517" y2="85061"/>
                        <a14:backgroundMark x1="6517" y1="85061" x2="9953" y2="89233"/>
                        <a14:backgroundMark x1="9953" y1="89233" x2="10308" y2="90579"/>
                        <a14:backgroundMark x1="10308" y1="90579" x2="10308" y2="92059"/>
                        <a14:backgroundMark x1="10308" y1="92059" x2="8175" y2="92598"/>
                        <a14:backgroundMark x1="8175" y1="92598" x2="6043" y2="91655"/>
                        <a14:backgroundMark x1="6043" y1="91655" x2="4265" y2="89502"/>
                        <a14:backgroundMark x1="4265" y1="89502" x2="3555" y2="85599"/>
                        <a14:backgroundMark x1="3555" y1="85599" x2="3791" y2="83042"/>
                        <a14:backgroundMark x1="3791" y1="83042" x2="4739" y2="82234"/>
                        <a14:backgroundMark x1="4739" y1="82234" x2="5332" y2="82100"/>
                        <a14:backgroundMark x1="68839" y1="37012" x2="63033" y2="44549"/>
                        <a14:backgroundMark x1="63033" y1="44549" x2="60190" y2="45491"/>
                        <a14:backgroundMark x1="60190" y1="45491" x2="60782" y2="46433"/>
                        <a14:backgroundMark x1="60782" y1="46433" x2="62559" y2="47510"/>
                        <a14:backgroundMark x1="62559" y1="47510" x2="73815" y2="60162"/>
                        <a14:backgroundMark x1="73815" y1="60162" x2="74052" y2="61238"/>
                        <a14:backgroundMark x1="74052" y1="61238" x2="73815" y2="62450"/>
                        <a14:backgroundMark x1="73815" y1="62450" x2="71327" y2="68641"/>
                        <a14:backgroundMark x1="71327" y1="68641" x2="69668" y2="70256"/>
                        <a14:backgroundMark x1="69668" y1="70256" x2="70379" y2="71063"/>
                        <a14:backgroundMark x1="70379" y1="71063" x2="72275" y2="71198"/>
                        <a14:backgroundMark x1="72275" y1="71198" x2="72275" y2="73217"/>
                        <a14:backgroundMark x1="72275" y1="73217" x2="72986" y2="73217"/>
                        <a14:backgroundMark x1="72986" y1="73217" x2="73815" y2="73217"/>
                        <a14:backgroundMark x1="73815" y1="73217" x2="74052" y2="74293"/>
                        <a14:backgroundMark x1="74052" y1="74293" x2="73934" y2="75639"/>
                        <a14:backgroundMark x1="73934" y1="75639" x2="70024" y2="80888"/>
                        <a14:backgroundMark x1="70024" y1="80888" x2="69431" y2="81427"/>
                        <a14:backgroundMark x1="69431" y1="81427" x2="67536" y2="82100"/>
                        <a14:backgroundMark x1="67536" y1="82100" x2="67180" y2="83042"/>
                        <a14:backgroundMark x1="67180" y1="83042" x2="67417" y2="85195"/>
                        <a14:backgroundMark x1="67417" y1="85195" x2="67299" y2="87618"/>
                        <a14:backgroundMark x1="67299" y1="87618" x2="68483" y2="88560"/>
                        <a14:backgroundMark x1="68483" y1="88560" x2="74645" y2="89233"/>
                        <a14:backgroundMark x1="74645" y1="89233" x2="78318" y2="90175"/>
                        <a14:backgroundMark x1="78318" y1="90175" x2="81161" y2="90713"/>
                        <a14:backgroundMark x1="81161" y1="90713" x2="85308" y2="91790"/>
                        <a14:backgroundMark x1="85308" y1="91790" x2="96445" y2="91925"/>
                        <a14:backgroundMark x1="96445" y1="91925" x2="97630" y2="91925"/>
                        <a14:backgroundMark x1="97630" y1="91925" x2="97867" y2="90310"/>
                        <a14:backgroundMark x1="97867" y1="90310" x2="86848" y2="57604"/>
                        <a14:backgroundMark x1="86848" y1="57604" x2="75000" y2="40377"/>
                        <a14:backgroundMark x1="75000" y1="40377" x2="71445" y2="37416"/>
                        <a14:backgroundMark x1="71445" y1="37416" x2="71090" y2="37281"/>
                        <a14:backgroundMark x1="64100" y1="43607" x2="70024" y2="44011"/>
                        <a14:backgroundMark x1="70024" y1="44011" x2="67417" y2="44818"/>
                        <a14:backgroundMark x1="67417" y1="44818" x2="65640" y2="44818"/>
                        <a14:backgroundMark x1="65640" y1="44818" x2="64336" y2="44145"/>
                        <a14:backgroundMark x1="64336" y1="44145" x2="64455" y2="44011"/>
                        <a14:backgroundMark x1="73934" y1="54105" x2="76777" y2="56124"/>
                        <a14:backgroundMark x1="76777" y1="56124" x2="78318" y2="58277"/>
                        <a14:backgroundMark x1="78318" y1="58277" x2="78791" y2="59489"/>
                        <a14:backgroundMark x1="78791" y1="59489" x2="78910" y2="61777"/>
                        <a14:backgroundMark x1="78910" y1="61777" x2="77725" y2="61507"/>
                        <a14:backgroundMark x1="77725" y1="61507" x2="75592" y2="59354"/>
                        <a14:backgroundMark x1="75592" y1="59354" x2="75118" y2="55451"/>
                        <a14:backgroundMark x1="75118" y1="55451" x2="75118" y2="54374"/>
                        <a14:backgroundMark x1="75118" y1="54374" x2="75592" y2="53297"/>
                        <a14:backgroundMark x1="75592" y1="53297" x2="76185" y2="52759"/>
                        <a14:backgroundMark x1="81517" y1="78869" x2="82346" y2="75236"/>
                        <a14:backgroundMark x1="82346" y1="75236" x2="84597" y2="70929"/>
                        <a14:backgroundMark x1="84597" y1="70929" x2="86848" y2="69179"/>
                        <a14:backgroundMark x1="86848" y1="69179" x2="87796" y2="69179"/>
                        <a14:backgroundMark x1="87796" y1="69179" x2="89218" y2="71467"/>
                        <a14:backgroundMark x1="89218" y1="71467" x2="90047" y2="74966"/>
                        <a14:backgroundMark x1="90047" y1="74966" x2="89692" y2="76581"/>
                        <a14:backgroundMark x1="89692" y1="76581" x2="87796" y2="77927"/>
                        <a14:backgroundMark x1="87796" y1="77927" x2="85071" y2="78331"/>
                        <a14:backgroundMark x1="85071" y1="78331" x2="83886" y2="77793"/>
                        <a14:backgroundMark x1="83886" y1="77793" x2="81398" y2="72948"/>
                        <a14:backgroundMark x1="81398" y1="72948" x2="81991" y2="72813"/>
                        <a14:backgroundMark x1="75711" y1="58277" x2="77014" y2="65680"/>
                        <a14:backgroundMark x1="77014" y1="65680" x2="77962" y2="67429"/>
                        <a14:backgroundMark x1="77962" y1="67429" x2="79384" y2="68641"/>
                        <a14:backgroundMark x1="79384" y1="68641" x2="80569" y2="69179"/>
                        <a14:backgroundMark x1="80569" y1="69179" x2="82820" y2="69179"/>
                        <a14:backgroundMark x1="82820" y1="69179" x2="84360" y2="68237"/>
                        <a14:backgroundMark x1="84360" y1="68237" x2="84716" y2="65007"/>
                        <a14:backgroundMark x1="84716" y1="65007" x2="83886" y2="61373"/>
                        <a14:backgroundMark x1="83886" y1="61373" x2="82227" y2="59489"/>
                        <a14:backgroundMark x1="82227" y1="59489" x2="77251" y2="57201"/>
                        <a14:backgroundMark x1="77251" y1="57201" x2="76303" y2="58143"/>
                        <a14:backgroundMark x1="76303" y1="58143" x2="76066" y2="58816"/>
                        <a14:backgroundMark x1="75948" y1="72005" x2="78436" y2="73351"/>
                        <a14:backgroundMark x1="78436" y1="73351" x2="79502" y2="75101"/>
                        <a14:backgroundMark x1="79502" y1="75101" x2="79739" y2="79408"/>
                        <a14:backgroundMark x1="79739" y1="79408" x2="79502" y2="80754"/>
                        <a14:backgroundMark x1="79502" y1="80754" x2="78199" y2="81965"/>
                        <a14:backgroundMark x1="78199" y1="81965" x2="77014" y2="82369"/>
                        <a14:backgroundMark x1="77014" y1="82369" x2="76066" y2="82369"/>
                        <a14:backgroundMark x1="76066" y1="82369" x2="75118" y2="81427"/>
                        <a14:backgroundMark x1="75118" y1="81427" x2="74645" y2="80485"/>
                        <a14:backgroundMark x1="74645" y1="80485" x2="74171" y2="76312"/>
                        <a14:backgroundMark x1="74171" y1="76312" x2="74171" y2="75505"/>
                        <a14:backgroundMark x1="74171" y1="75505" x2="75474" y2="73486"/>
                        <a14:backgroundMark x1="75474" y1="73486" x2="76777" y2="72544"/>
                        <a14:backgroundMark x1="76777" y1="72544" x2="78555" y2="72140"/>
                        <a14:backgroundMark x1="78555" y1="72140" x2="79502" y2="73217"/>
                        <a14:backgroundMark x1="79502" y1="73217" x2="79502" y2="73217"/>
                        <a14:backgroundMark x1="79739" y1="78869" x2="80569" y2="77793"/>
                        <a14:backgroundMark x1="80569" y1="77793" x2="86374" y2="76985"/>
                        <a14:backgroundMark x1="86374" y1="76985" x2="88863" y2="76985"/>
                        <a14:backgroundMark x1="88863" y1="76985" x2="90758" y2="78331"/>
                        <a14:backgroundMark x1="90758" y1="78331" x2="92773" y2="81292"/>
                        <a14:backgroundMark x1="92773" y1="81292" x2="93009" y2="82100"/>
                        <a14:backgroundMark x1="93009" y1="82100" x2="92654" y2="86406"/>
                        <a14:backgroundMark x1="92654" y1="86406" x2="91943" y2="87618"/>
                        <a14:backgroundMark x1="91943" y1="87618" x2="90166" y2="88156"/>
                        <a14:backgroundMark x1="90166" y1="88156" x2="85664" y2="88156"/>
                        <a14:backgroundMark x1="85664" y1="88156" x2="82820" y2="86676"/>
                        <a14:backgroundMark x1="82820" y1="86676" x2="81043" y2="85061"/>
                        <a14:backgroundMark x1="81043" y1="85061" x2="80095" y2="83580"/>
                        <a14:backgroundMark x1="80095" y1="83580" x2="79621" y2="81965"/>
                        <a14:backgroundMark x1="79621" y1="81965" x2="79502" y2="80619"/>
                        <a14:backgroundMark x1="79502" y1="80619" x2="81872" y2="76581"/>
                        <a14:backgroundMark x1="81872" y1="76581" x2="82820" y2="76447"/>
                        <a14:backgroundMark x1="82820" y1="76447" x2="82820" y2="76447"/>
                        <a14:backgroundMark x1="48104" y1="85061" x2="47038" y2="85464"/>
                        <a14:backgroundMark x1="47038" y1="85464" x2="46327" y2="84118"/>
                        <a14:backgroundMark x1="46327" y1="84118" x2="46327" y2="83042"/>
                        <a14:backgroundMark x1="46327" y1="83042" x2="47156" y2="82907"/>
                        <a14:backgroundMark x1="47156" y1="82907" x2="47986" y2="83445"/>
                        <a14:backgroundMark x1="47986" y1="83445" x2="48104" y2="84791"/>
                      </a14:backgroundRemoval>
                    </a14:imgEffect>
                  </a14:imgLayer>
                </a14:imgProps>
              </a:ext>
            </a:extLst>
          </a:blip>
          <a:srcRect b="3942"/>
          <a:stretch/>
        </p:blipFill>
        <p:spPr>
          <a:xfrm>
            <a:off x="-111099" y="-76102"/>
            <a:ext cx="1050977" cy="888743"/>
          </a:xfrm>
          <a:prstGeom prst="rect">
            <a:avLst/>
          </a:prstGeom>
        </p:spPr>
      </p:pic>
      <p:pic>
        <p:nvPicPr>
          <p:cNvPr id="25" name="Grafik 24">
            <a:extLst>
              <a:ext uri="{FF2B5EF4-FFF2-40B4-BE49-F238E27FC236}">
                <a16:creationId xmlns:a16="http://schemas.microsoft.com/office/drawing/2014/main" id="{E968FAE9-58FF-4A95-B66F-09CF3D38D29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345" b="94213" l="5806" r="97630">
                        <a14:foregroundMark x1="27671" y1="94308" x2="65640" y2="95828"/>
                        <a14:foregroundMark x1="75057" y1="94892" x2="77284" y2="94670"/>
                        <a14:foregroundMark x1="74308" y1="94966" x2="74945" y2="94903"/>
                        <a14:foregroundMark x1="72050" y1="95191" x2="72552" y2="95141"/>
                        <a14:foregroundMark x1="70842" y1="95310" x2="71047" y2="95290"/>
                        <a14:foregroundMark x1="68960" y1="95498" x2="69461" y2="95448"/>
                        <a14:foregroundMark x1="66952" y1="95697" x2="67203" y2="95672"/>
                        <a14:foregroundMark x1="65640" y1="95828" x2="66199" y2="95772"/>
                        <a14:foregroundMark x1="88226" y1="95706" x2="87681" y2="96428"/>
                        <a14:foregroundMark x1="65806" y1="96472" x2="24853" y2="95652"/>
                        <a14:foregroundMark x1="66744" y1="96491" x2="66509" y2="96486"/>
                        <a14:foregroundMark x1="68853" y1="96533" x2="68385" y2="96524"/>
                        <a14:foregroundMark x1="70334" y1="96563" x2="70142" y2="96559"/>
                        <a14:foregroundMark x1="71739" y1="96591" x2="71271" y2="96582"/>
                        <a14:foregroundMark x1="75939" y1="96676" x2="73738" y2="96631"/>
                        <a14:foregroundMark x1="76250" y1="96682" x2="76058" y2="96678"/>
                        <a14:foregroundMark x1="78066" y1="96718" x2="77755" y2="96712"/>
                        <a14:foregroundMark x1="78647" y1="96730" x2="78300" y2="96723"/>
                        <a14:foregroundMark x1="79941" y1="96756" x2="79749" y2="96752"/>
                        <a14:foregroundMark x1="80415" y1="96765" x2="80175" y2="96760"/>
                        <a14:foregroundMark x1="27493" y1="93158" x2="29739" y2="94347"/>
                        <a14:foregroundMark x1="25561" y1="92136" x2="26917" y2="92854"/>
                        <a14:foregroundMark x1="29739" y1="94347" x2="37441" y2="91925"/>
                        <a14:backgroundMark x1="52014" y1="12921" x2="52014" y2="12921"/>
                        <a14:backgroundMark x1="96445" y1="89771" x2="95142" y2="89367"/>
                        <a14:backgroundMark x1="97038" y1="90983" x2="97038" y2="90983"/>
                        <a14:backgroundMark x1="95972" y1="91386" x2="95972" y2="91386"/>
                        <a14:backgroundMark x1="97867" y1="91655" x2="97867" y2="91655"/>
                        <a14:backgroundMark x1="95972" y1="91386" x2="95972" y2="91117"/>
                        <a14:backgroundMark x1="97393" y1="90983" x2="97867" y2="91521"/>
                        <a14:backgroundMark x1="96327" y1="90848" x2="96919" y2="91925"/>
                        <a14:backgroundMark x1="95853" y1="91117" x2="96209" y2="91790"/>
                        <a14:backgroundMark x1="96090" y1="91925" x2="96564" y2="92328"/>
                        <a14:backgroundMark x1="86256" y1="97039" x2="87915" y2="97039"/>
                        <a14:backgroundMark x1="88033" y1="97039" x2="85071" y2="97174"/>
                        <a14:backgroundMark x1="85308" y1="97039" x2="83531" y2="97039"/>
                        <a14:backgroundMark x1="83768" y1="97039" x2="80569" y2="97039"/>
                        <a14:backgroundMark x1="70142" y1="96904" x2="71090" y2="96904"/>
                        <a14:backgroundMark x1="71564" y1="96904" x2="73223" y2="96904"/>
                        <a14:backgroundMark x1="76066" y1="97039" x2="77725" y2="96770"/>
                        <a14:backgroundMark x1="78555" y1="96904" x2="79739" y2="96770"/>
                        <a14:backgroundMark x1="77962" y1="96904" x2="78199" y2="96904"/>
                        <a14:backgroundMark x1="79858" y1="96904" x2="80095" y2="96904"/>
                        <a14:backgroundMark x1="80332" y1="96904" x2="80332" y2="96904"/>
                        <a14:backgroundMark x1="78318" y1="96904" x2="78318" y2="96904"/>
                        <a14:backgroundMark x1="76185" y1="96904" x2="76066" y2="96904"/>
                        <a14:backgroundMark x1="75118" y1="97174" x2="75118" y2="97174"/>
                        <a14:backgroundMark x1="75118" y1="96904" x2="75118" y2="96904"/>
                        <a14:backgroundMark x1="75474" y1="96770" x2="75474" y2="96770"/>
                        <a14:backgroundMark x1="75829" y1="96770" x2="75829" y2="96770"/>
                        <a14:backgroundMark x1="75118" y1="96904" x2="75118" y2="96904"/>
                        <a14:backgroundMark x1="75237" y1="96904" x2="75237" y2="96904"/>
                        <a14:backgroundMark x1="74882" y1="97039" x2="74882" y2="97039"/>
                        <a14:backgroundMark x1="74171" y1="96904" x2="74171" y2="96904"/>
                        <a14:backgroundMark x1="73934" y1="96770" x2="73934" y2="96770"/>
                        <a14:backgroundMark x1="74526" y1="96770" x2="74526" y2="96770"/>
                        <a14:backgroundMark x1="74763" y1="96770" x2="74763" y2="96770"/>
                        <a14:backgroundMark x1="74763" y1="96770" x2="74763" y2="96770"/>
                        <a14:backgroundMark x1="73815" y1="96770" x2="73697" y2="96770"/>
                        <a14:backgroundMark x1="73578" y1="96770" x2="73460" y2="96770"/>
                        <a14:backgroundMark x1="71327" y1="96770" x2="71327" y2="96770"/>
                        <a14:backgroundMark x1="69550" y1="96770" x2="69550" y2="96770"/>
                        <a14:backgroundMark x1="69076" y1="96770" x2="69076" y2="96770"/>
                        <a14:backgroundMark x1="68720" y1="96770" x2="68720" y2="96770"/>
                        <a14:backgroundMark x1="68483" y1="96770" x2="68483" y2="96770"/>
                        <a14:backgroundMark x1="68246" y1="96770" x2="68128" y2="96770"/>
                        <a14:backgroundMark x1="67891" y1="96770" x2="67891" y2="96770"/>
                        <a14:backgroundMark x1="67417" y1="96770" x2="67417" y2="96770"/>
                        <a14:backgroundMark x1="67062" y1="96770" x2="67062" y2="96770"/>
                        <a14:backgroundMark x1="66232" y1="96770" x2="66232" y2="96770"/>
                        <a14:backgroundMark x1="65640" y1="96770" x2="66351" y2="96770"/>
                        <a14:backgroundMark x1="66588" y1="96770" x2="68246" y2="96770"/>
                        <a14:backgroundMark x1="68720" y1="96770" x2="70024" y2="96770"/>
                        <a14:backgroundMark x1="39929" y1="21669" x2="43720" y2="20861"/>
                        <a14:backgroundMark x1="43720" y1="20861" x2="44905" y2="20188"/>
                        <a14:backgroundMark x1="44905" y1="20188" x2="51303" y2="18977"/>
                        <a14:backgroundMark x1="51303" y1="18977" x2="54028" y2="18977"/>
                        <a14:backgroundMark x1="54028" y1="18977" x2="57820" y2="20458"/>
                        <a14:backgroundMark x1="57820" y1="20458" x2="59242" y2="20054"/>
                        <a14:backgroundMark x1="59242" y1="20054" x2="59360" y2="16824"/>
                        <a14:backgroundMark x1="59360" y1="16824" x2="56161" y2="6864"/>
                        <a14:backgroundMark x1="56161" y1="6864" x2="52607" y2="2423"/>
                        <a14:backgroundMark x1="52607" y1="2423" x2="50237" y2="1884"/>
                        <a14:backgroundMark x1="50237" y1="1884" x2="47986" y2="3634"/>
                        <a14:backgroundMark x1="47986" y1="3634" x2="45735" y2="6191"/>
                        <a14:backgroundMark x1="45735" y1="6191" x2="39810" y2="21265"/>
                        <a14:backgroundMark x1="39810" y1="21265" x2="39810" y2="21669"/>
                        <a14:backgroundMark x1="47275" y1="7537" x2="52607" y2="7537"/>
                        <a14:backgroundMark x1="52607" y1="7537" x2="53791" y2="8210"/>
                        <a14:backgroundMark x1="53791" y1="8210" x2="54028" y2="9690"/>
                        <a14:backgroundMark x1="54028" y1="9690" x2="53081" y2="10767"/>
                        <a14:backgroundMark x1="53081" y1="10767" x2="47986" y2="11171"/>
                        <a14:backgroundMark x1="47986" y1="11171" x2="46564" y2="10229"/>
                        <a14:backgroundMark x1="46564" y1="10229" x2="46090" y2="8614"/>
                        <a14:backgroundMark x1="46090" y1="8614" x2="47038" y2="7402"/>
                        <a14:backgroundMark x1="47038" y1="7402" x2="48104" y2="7402"/>
                        <a14:backgroundMark x1="31043" y1="39031" x2="34597" y2="44818"/>
                        <a14:backgroundMark x1="34597" y1="44818" x2="36848" y2="46568"/>
                        <a14:backgroundMark x1="36848" y1="46568" x2="36374" y2="47914"/>
                        <a14:backgroundMark x1="36374" y1="47914" x2="34834" y2="50067"/>
                        <a14:backgroundMark x1="34834" y1="50067" x2="33412" y2="53028"/>
                        <a14:backgroundMark x1="33412" y1="53028" x2="27844" y2="58816"/>
                        <a14:backgroundMark x1="27844" y1="58816" x2="27725" y2="56797"/>
                        <a14:backgroundMark x1="27725" y1="56797" x2="28910" y2="51009"/>
                        <a14:backgroundMark x1="28910" y1="51009" x2="28555" y2="42530"/>
                        <a14:backgroundMark x1="28555" y1="42530" x2="30924" y2="39166"/>
                        <a14:backgroundMark x1="20972" y1="55989" x2="22038" y2="55047"/>
                        <a14:backgroundMark x1="22038" y1="55047" x2="24408" y2="53970"/>
                        <a14:backgroundMark x1="24408" y1="53970" x2="25592" y2="54105"/>
                        <a14:backgroundMark x1="25592" y1="54105" x2="27488" y2="56258"/>
                        <a14:backgroundMark x1="27488" y1="56258" x2="28791" y2="58816"/>
                        <a14:backgroundMark x1="28791" y1="58816" x2="27488" y2="61373"/>
                        <a14:backgroundMark x1="27488" y1="61373" x2="27370" y2="62853"/>
                        <a14:backgroundMark x1="27370" y1="62853" x2="29502" y2="66487"/>
                        <a14:backgroundMark x1="29502" y1="66487" x2="31398" y2="68506"/>
                        <a14:backgroundMark x1="31398" y1="68506" x2="32227" y2="69717"/>
                        <a14:backgroundMark x1="32227" y1="69717" x2="31043" y2="68910"/>
                        <a14:backgroundMark x1="31043" y1="68910" x2="29858" y2="68641"/>
                        <a14:backgroundMark x1="29858" y1="68641" x2="29621" y2="70390"/>
                        <a14:backgroundMark x1="29621" y1="70390" x2="28673" y2="69448"/>
                        <a14:backgroundMark x1="28673" y1="69448" x2="28199" y2="70659"/>
                        <a14:backgroundMark x1="28199" y1="70659" x2="27962" y2="74293"/>
                        <a14:backgroundMark x1="27962" y1="74293" x2="28436" y2="75774"/>
                        <a14:backgroundMark x1="28436" y1="75774" x2="27014" y2="76985"/>
                        <a14:backgroundMark x1="27014" y1="76985" x2="15995" y2="74966"/>
                        <a14:backgroundMark x1="15995" y1="74966" x2="14692" y2="74024"/>
                        <a14:backgroundMark x1="14692" y1="74024" x2="16351" y2="62988"/>
                        <a14:backgroundMark x1="16351" y1="62988" x2="20142" y2="55316"/>
                        <a14:backgroundMark x1="20142" y1="55316" x2="20972" y2="55451"/>
                        <a14:backgroundMark x1="28199" y1="74428" x2="29739" y2="77254"/>
                        <a14:backgroundMark x1="29739" y1="77254" x2="30924" y2="78331"/>
                        <a14:backgroundMark x1="30924" y1="78331" x2="35664" y2="80619"/>
                        <a14:backgroundMark x1="35664" y1="80619" x2="36967" y2="80215"/>
                        <a14:backgroundMark x1="36967" y1="80215" x2="39218" y2="78735"/>
                        <a14:backgroundMark x1="39218" y1="78735" x2="41351" y2="76985"/>
                        <a14:backgroundMark x1="41351" y1="76985" x2="41351" y2="78466"/>
                        <a14:backgroundMark x1="41351" y1="78466" x2="40758" y2="81157"/>
                        <a14:backgroundMark x1="40758" y1="81157" x2="38744" y2="83176"/>
                        <a14:backgroundMark x1="38744" y1="83176" x2="35190" y2="85195"/>
                        <a14:backgroundMark x1="35190" y1="85195" x2="19313" y2="81830"/>
                        <a14:backgroundMark x1="19313" y1="81830" x2="13863" y2="79408"/>
                        <a14:backgroundMark x1="13863" y1="79408" x2="12796" y2="77389"/>
                        <a14:backgroundMark x1="12796" y1="77389" x2="12441" y2="75370"/>
                        <a14:backgroundMark x1="12441" y1="75370" x2="13152" y2="73755"/>
                        <a14:backgroundMark x1="13152" y1="73755" x2="14336" y2="72948"/>
                        <a14:backgroundMark x1="14336" y1="72948" x2="17536" y2="72409"/>
                        <a14:backgroundMark x1="17536" y1="72409" x2="26422" y2="72813"/>
                        <a14:backgroundMark x1="26422" y1="72813" x2="28318" y2="74563"/>
                        <a14:backgroundMark x1="24171" y1="83580" x2="22275" y2="85195"/>
                        <a14:backgroundMark x1="22275" y1="85195" x2="20616" y2="88156"/>
                        <a14:backgroundMark x1="20616" y1="88156" x2="20616" y2="89233"/>
                        <a14:backgroundMark x1="20616" y1="89233" x2="21682" y2="89906"/>
                        <a14:backgroundMark x1="21682" y1="89906" x2="21919" y2="90848"/>
                        <a14:backgroundMark x1="21919" y1="90848" x2="21919" y2="91925"/>
                        <a14:backgroundMark x1="21919" y1="91925" x2="20616" y2="92463"/>
                        <a14:backgroundMark x1="20616" y1="92463" x2="16588" y2="91655"/>
                        <a14:backgroundMark x1="16588" y1="91655" x2="17773" y2="91386"/>
                        <a14:backgroundMark x1="17773" y1="91386" x2="20735" y2="96231"/>
                        <a14:backgroundMark x1="20735" y1="96231" x2="21682" y2="99058"/>
                        <a14:backgroundMark x1="21682" y1="99058" x2="22512" y2="99192"/>
                        <a14:backgroundMark x1="22512" y1="99192" x2="22393" y2="97308"/>
                        <a14:backgroundMark x1="22393" y1="97308" x2="21327" y2="93943"/>
                        <a14:backgroundMark x1="21327" y1="93943" x2="21327" y2="91386"/>
                        <a14:backgroundMark x1="21327" y1="91386" x2="22038" y2="91117"/>
                        <a14:backgroundMark x1="22038" y1="91117" x2="23460" y2="93540"/>
                        <a14:backgroundMark x1="23460" y1="93540" x2="23815" y2="95828"/>
                        <a14:backgroundMark x1="23815" y1="95828" x2="23460" y2="96904"/>
                        <a14:backgroundMark x1="23460" y1="96904" x2="22512" y2="98250"/>
                        <a14:backgroundMark x1="22512" y1="98250" x2="20853" y2="99058"/>
                        <a14:backgroundMark x1="20853" y1="99058" x2="18602" y2="99327"/>
                        <a14:backgroundMark x1="18602" y1="99327" x2="4858" y2="95020"/>
                        <a14:backgroundMark x1="4858" y1="95020" x2="2370" y2="95155"/>
                        <a14:backgroundMark x1="2370" y1="95155" x2="1422" y2="94347"/>
                        <a14:backgroundMark x1="1422" y1="94347" x2="829" y2="91521"/>
                        <a14:backgroundMark x1="829" y1="91521" x2="1777" y2="88560"/>
                        <a14:backgroundMark x1="1777" y1="88560" x2="11256" y2="76178"/>
                        <a14:backgroundMark x1="11256" y1="76178" x2="13033" y2="74832"/>
                        <a14:backgroundMark x1="13033" y1="74832" x2="14218" y2="74563"/>
                        <a14:backgroundMark x1="14218" y1="74563" x2="15403" y2="74697"/>
                        <a14:backgroundMark x1="15403" y1="74697" x2="19787" y2="77793"/>
                        <a14:backgroundMark x1="19787" y1="77793" x2="20853" y2="79677"/>
                        <a14:backgroundMark x1="11848" y1="75101" x2="16114" y2="77254"/>
                        <a14:backgroundMark x1="16114" y1="77254" x2="19787" y2="83580"/>
                        <a14:backgroundMark x1="19787" y1="83580" x2="20379" y2="86137"/>
                        <a14:backgroundMark x1="20379" y1="86137" x2="19905" y2="97443"/>
                        <a14:backgroundMark x1="19905" y1="97443" x2="16825" y2="99192"/>
                        <a14:backgroundMark x1="16825" y1="99192" x2="12796" y2="99192"/>
                        <a14:backgroundMark x1="12796" y1="99192" x2="7109" y2="97443"/>
                        <a14:backgroundMark x1="7109" y1="97443" x2="6043" y2="97443"/>
                        <a14:backgroundMark x1="6043" y1="97443" x2="4147" y2="96501"/>
                        <a14:backgroundMark x1="4147" y1="96501" x2="3436" y2="92598"/>
                        <a14:backgroundMark x1="3436" y1="92598" x2="3791" y2="86945"/>
                        <a14:backgroundMark x1="3791" y1="86945" x2="6043" y2="82100"/>
                        <a14:backgroundMark x1="6043" y1="82100" x2="11374" y2="76581"/>
                        <a14:backgroundMark x1="11374" y1="76581" x2="11848" y2="75505"/>
                        <a14:backgroundMark x1="11848" y1="75505" x2="13152" y2="74293"/>
                        <a14:backgroundMark x1="11493" y1="74563" x2="13152" y2="76581"/>
                        <a14:backgroundMark x1="13152" y1="76581" x2="13981" y2="79542"/>
                        <a14:backgroundMark x1="13981" y1="79542" x2="13270" y2="83311"/>
                        <a14:backgroundMark x1="13270" y1="83311" x2="8057" y2="87079"/>
                        <a14:backgroundMark x1="8057" y1="87079" x2="7109" y2="85195"/>
                        <a14:backgroundMark x1="7109" y1="85195" x2="6517" y2="76985"/>
                        <a14:backgroundMark x1="6517" y1="76985" x2="13981" y2="73217"/>
                        <a14:backgroundMark x1="13981" y1="73217" x2="14455" y2="73217"/>
                        <a14:backgroundMark x1="9360" y1="83715" x2="11256" y2="84253"/>
                        <a14:backgroundMark x1="11256" y1="84253" x2="14455" y2="91252"/>
                        <a14:backgroundMark x1="14455" y1="91252" x2="14336" y2="92059"/>
                        <a14:backgroundMark x1="14336" y1="92059" x2="12796" y2="92059"/>
                        <a14:backgroundMark x1="12796" y1="92059" x2="9834" y2="90040"/>
                        <a14:backgroundMark x1="9834" y1="90040" x2="7583" y2="86810"/>
                        <a14:backgroundMark x1="7583" y1="86810" x2="7109" y2="84926"/>
                        <a14:backgroundMark x1="7109" y1="84926" x2="7227" y2="83984"/>
                        <a14:backgroundMark x1="7227" y1="83984" x2="7227" y2="83984"/>
                        <a14:backgroundMark x1="4384" y1="84118" x2="6517" y2="85061"/>
                        <a14:backgroundMark x1="6517" y1="85061" x2="9953" y2="89233"/>
                        <a14:backgroundMark x1="9953" y1="89233" x2="10308" y2="90579"/>
                        <a14:backgroundMark x1="10308" y1="90579" x2="10308" y2="92059"/>
                        <a14:backgroundMark x1="10308" y1="92059" x2="8175" y2="92598"/>
                        <a14:backgroundMark x1="8175" y1="92598" x2="6043" y2="91655"/>
                        <a14:backgroundMark x1="6043" y1="91655" x2="4265" y2="89502"/>
                        <a14:backgroundMark x1="4265" y1="89502" x2="3555" y2="85599"/>
                        <a14:backgroundMark x1="3555" y1="85599" x2="3791" y2="83042"/>
                        <a14:backgroundMark x1="3791" y1="83042" x2="4739" y2="82234"/>
                        <a14:backgroundMark x1="4739" y1="82234" x2="5332" y2="82100"/>
                        <a14:backgroundMark x1="68839" y1="37012" x2="63033" y2="44549"/>
                        <a14:backgroundMark x1="63033" y1="44549" x2="60190" y2="45491"/>
                        <a14:backgroundMark x1="60190" y1="45491" x2="60782" y2="46433"/>
                        <a14:backgroundMark x1="60782" y1="46433" x2="62559" y2="47510"/>
                        <a14:backgroundMark x1="62559" y1="47510" x2="73815" y2="60162"/>
                        <a14:backgroundMark x1="73815" y1="60162" x2="74052" y2="61238"/>
                        <a14:backgroundMark x1="74052" y1="61238" x2="73815" y2="62450"/>
                        <a14:backgroundMark x1="73815" y1="62450" x2="71327" y2="68641"/>
                        <a14:backgroundMark x1="71327" y1="68641" x2="69668" y2="70256"/>
                        <a14:backgroundMark x1="69668" y1="70256" x2="70379" y2="71063"/>
                        <a14:backgroundMark x1="70379" y1="71063" x2="72275" y2="71198"/>
                        <a14:backgroundMark x1="72275" y1="71198" x2="72275" y2="73217"/>
                        <a14:backgroundMark x1="72275" y1="73217" x2="72986" y2="73217"/>
                        <a14:backgroundMark x1="72986" y1="73217" x2="73815" y2="73217"/>
                        <a14:backgroundMark x1="73815" y1="73217" x2="74052" y2="74293"/>
                        <a14:backgroundMark x1="74052" y1="74293" x2="73934" y2="75639"/>
                        <a14:backgroundMark x1="73934" y1="75639" x2="70024" y2="80888"/>
                        <a14:backgroundMark x1="70024" y1="80888" x2="69431" y2="81427"/>
                        <a14:backgroundMark x1="69431" y1="81427" x2="67536" y2="82100"/>
                        <a14:backgroundMark x1="67536" y1="82100" x2="67180" y2="83042"/>
                        <a14:backgroundMark x1="67180" y1="83042" x2="67417" y2="85195"/>
                        <a14:backgroundMark x1="67417" y1="85195" x2="67299" y2="87618"/>
                        <a14:backgroundMark x1="67299" y1="87618" x2="68483" y2="88560"/>
                        <a14:backgroundMark x1="68483" y1="88560" x2="74645" y2="89233"/>
                        <a14:backgroundMark x1="74645" y1="89233" x2="78318" y2="90175"/>
                        <a14:backgroundMark x1="78318" y1="90175" x2="81161" y2="90713"/>
                        <a14:backgroundMark x1="81161" y1="90713" x2="85308" y2="91790"/>
                        <a14:backgroundMark x1="85308" y1="91790" x2="96445" y2="91925"/>
                        <a14:backgroundMark x1="96445" y1="91925" x2="97630" y2="91925"/>
                        <a14:backgroundMark x1="97630" y1="91925" x2="97867" y2="90310"/>
                        <a14:backgroundMark x1="97867" y1="90310" x2="86848" y2="57604"/>
                        <a14:backgroundMark x1="86848" y1="57604" x2="75000" y2="40377"/>
                        <a14:backgroundMark x1="75000" y1="40377" x2="71445" y2="37416"/>
                        <a14:backgroundMark x1="71445" y1="37416" x2="71090" y2="37281"/>
                        <a14:backgroundMark x1="64100" y1="43607" x2="70024" y2="44011"/>
                        <a14:backgroundMark x1="70024" y1="44011" x2="67417" y2="44818"/>
                        <a14:backgroundMark x1="67417" y1="44818" x2="65640" y2="44818"/>
                        <a14:backgroundMark x1="65640" y1="44818" x2="64336" y2="44145"/>
                        <a14:backgroundMark x1="64336" y1="44145" x2="64455" y2="44011"/>
                        <a14:backgroundMark x1="73934" y1="54105" x2="76777" y2="56124"/>
                        <a14:backgroundMark x1="76777" y1="56124" x2="78318" y2="58277"/>
                        <a14:backgroundMark x1="78318" y1="58277" x2="78791" y2="59489"/>
                        <a14:backgroundMark x1="78791" y1="59489" x2="78910" y2="61777"/>
                        <a14:backgroundMark x1="78910" y1="61777" x2="77725" y2="61507"/>
                        <a14:backgroundMark x1="77725" y1="61507" x2="75592" y2="59354"/>
                        <a14:backgroundMark x1="75592" y1="59354" x2="75118" y2="55451"/>
                        <a14:backgroundMark x1="75118" y1="55451" x2="75118" y2="54374"/>
                        <a14:backgroundMark x1="75118" y1="54374" x2="75592" y2="53297"/>
                        <a14:backgroundMark x1="75592" y1="53297" x2="76185" y2="52759"/>
                        <a14:backgroundMark x1="81517" y1="78869" x2="82346" y2="75236"/>
                        <a14:backgroundMark x1="82346" y1="75236" x2="84597" y2="70929"/>
                        <a14:backgroundMark x1="84597" y1="70929" x2="86848" y2="69179"/>
                        <a14:backgroundMark x1="86848" y1="69179" x2="87796" y2="69179"/>
                        <a14:backgroundMark x1="87796" y1="69179" x2="89218" y2="71467"/>
                        <a14:backgroundMark x1="89218" y1="71467" x2="90047" y2="74966"/>
                        <a14:backgroundMark x1="90047" y1="74966" x2="89692" y2="76581"/>
                        <a14:backgroundMark x1="89692" y1="76581" x2="87796" y2="77927"/>
                        <a14:backgroundMark x1="87796" y1="77927" x2="85071" y2="78331"/>
                        <a14:backgroundMark x1="85071" y1="78331" x2="83886" y2="77793"/>
                        <a14:backgroundMark x1="83886" y1="77793" x2="81398" y2="72948"/>
                        <a14:backgroundMark x1="81398" y1="72948" x2="81991" y2="72813"/>
                        <a14:backgroundMark x1="75711" y1="58277" x2="77014" y2="65680"/>
                        <a14:backgroundMark x1="77014" y1="65680" x2="77962" y2="67429"/>
                        <a14:backgroundMark x1="77962" y1="67429" x2="79384" y2="68641"/>
                        <a14:backgroundMark x1="79384" y1="68641" x2="80569" y2="69179"/>
                        <a14:backgroundMark x1="80569" y1="69179" x2="82820" y2="69179"/>
                        <a14:backgroundMark x1="82820" y1="69179" x2="84360" y2="68237"/>
                        <a14:backgroundMark x1="84360" y1="68237" x2="84716" y2="65007"/>
                        <a14:backgroundMark x1="84716" y1="65007" x2="83886" y2="61373"/>
                        <a14:backgroundMark x1="83886" y1="61373" x2="82227" y2="59489"/>
                        <a14:backgroundMark x1="82227" y1="59489" x2="77251" y2="57201"/>
                        <a14:backgroundMark x1="77251" y1="57201" x2="76303" y2="58143"/>
                        <a14:backgroundMark x1="76303" y1="58143" x2="76066" y2="58816"/>
                        <a14:backgroundMark x1="75948" y1="72005" x2="78436" y2="73351"/>
                        <a14:backgroundMark x1="78436" y1="73351" x2="79502" y2="75101"/>
                        <a14:backgroundMark x1="79502" y1="75101" x2="79739" y2="79408"/>
                        <a14:backgroundMark x1="79739" y1="79408" x2="79502" y2="80754"/>
                        <a14:backgroundMark x1="79502" y1="80754" x2="78199" y2="81965"/>
                        <a14:backgroundMark x1="78199" y1="81965" x2="77014" y2="82369"/>
                        <a14:backgroundMark x1="77014" y1="82369" x2="76066" y2="82369"/>
                        <a14:backgroundMark x1="76066" y1="82369" x2="75118" y2="81427"/>
                        <a14:backgroundMark x1="75118" y1="81427" x2="74645" y2="80485"/>
                        <a14:backgroundMark x1="74645" y1="80485" x2="74171" y2="76312"/>
                        <a14:backgroundMark x1="74171" y1="76312" x2="74171" y2="75505"/>
                        <a14:backgroundMark x1="74171" y1="75505" x2="75474" y2="73486"/>
                        <a14:backgroundMark x1="75474" y1="73486" x2="76777" y2="72544"/>
                        <a14:backgroundMark x1="76777" y1="72544" x2="78555" y2="72140"/>
                        <a14:backgroundMark x1="78555" y1="72140" x2="79502" y2="73217"/>
                        <a14:backgroundMark x1="79502" y1="73217" x2="79502" y2="73217"/>
                        <a14:backgroundMark x1="79739" y1="78869" x2="80569" y2="77793"/>
                        <a14:backgroundMark x1="80569" y1="77793" x2="86374" y2="76985"/>
                        <a14:backgroundMark x1="86374" y1="76985" x2="88863" y2="76985"/>
                        <a14:backgroundMark x1="88863" y1="76985" x2="90758" y2="78331"/>
                        <a14:backgroundMark x1="90758" y1="78331" x2="92773" y2="81292"/>
                        <a14:backgroundMark x1="92773" y1="81292" x2="93009" y2="82100"/>
                        <a14:backgroundMark x1="93009" y1="82100" x2="92654" y2="86406"/>
                        <a14:backgroundMark x1="92654" y1="86406" x2="91943" y2="87618"/>
                        <a14:backgroundMark x1="91943" y1="87618" x2="90166" y2="88156"/>
                        <a14:backgroundMark x1="90166" y1="88156" x2="85664" y2="88156"/>
                        <a14:backgroundMark x1="85664" y1="88156" x2="82820" y2="86676"/>
                        <a14:backgroundMark x1="82820" y1="86676" x2="81043" y2="85061"/>
                        <a14:backgroundMark x1="81043" y1="85061" x2="80095" y2="83580"/>
                        <a14:backgroundMark x1="80095" y1="83580" x2="79621" y2="81965"/>
                        <a14:backgroundMark x1="79621" y1="81965" x2="79502" y2="80619"/>
                        <a14:backgroundMark x1="79502" y1="80619" x2="81872" y2="76581"/>
                        <a14:backgroundMark x1="81872" y1="76581" x2="82820" y2="76447"/>
                        <a14:backgroundMark x1="82820" y1="76447" x2="82820" y2="76447"/>
                        <a14:backgroundMark x1="48104" y1="85061" x2="47038" y2="85464"/>
                        <a14:backgroundMark x1="47038" y1="85464" x2="46327" y2="84118"/>
                        <a14:backgroundMark x1="46327" y1="84118" x2="46327" y2="83042"/>
                        <a14:backgroundMark x1="46327" y1="83042" x2="47156" y2="82907"/>
                        <a14:backgroundMark x1="47156" y1="82907" x2="47986" y2="83445"/>
                        <a14:backgroundMark x1="47986" y1="83445" x2="48104" y2="84791"/>
                      </a14:backgroundRemoval>
                    </a14:imgEffect>
                  </a14:imgLayer>
                </a14:imgProps>
              </a:ext>
            </a:extLst>
          </a:blip>
          <a:srcRect b="3942"/>
          <a:stretch/>
        </p:blipFill>
        <p:spPr>
          <a:xfrm>
            <a:off x="1334351" y="920123"/>
            <a:ext cx="269138" cy="227594"/>
          </a:xfrm>
          <a:prstGeom prst="rect">
            <a:avLst/>
          </a:prstGeom>
        </p:spPr>
      </p:pic>
    </p:spTree>
    <p:extLst>
      <p:ext uri="{BB962C8B-B14F-4D97-AF65-F5344CB8AC3E}">
        <p14:creationId xmlns:p14="http://schemas.microsoft.com/office/powerpoint/2010/main" val="4086894851"/>
      </p:ext>
    </p:extLst>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45" name="Rechteck 44">
            <a:extLst>
              <a:ext uri="{FF2B5EF4-FFF2-40B4-BE49-F238E27FC236}">
                <a16:creationId xmlns:a16="http://schemas.microsoft.com/office/drawing/2014/main" id="{EBC9881E-91AA-422F-AF58-859DF62DF0B6}"/>
              </a:ext>
            </a:extLst>
          </p:cNvPr>
          <p:cNvSpPr/>
          <p:nvPr/>
        </p:nvSpPr>
        <p:spPr>
          <a:xfrm>
            <a:off x="1" y="0"/>
            <a:ext cx="9144000" cy="5141971"/>
          </a:xfrm>
          <a:prstGeom prst="rect">
            <a:avLst/>
          </a:prstGeom>
          <a:solidFill>
            <a:schemeClr val="bg1">
              <a:lumMod val="6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hape 63">
            <a:extLst>
              <a:ext uri="{FF2B5EF4-FFF2-40B4-BE49-F238E27FC236}">
                <a16:creationId xmlns:a16="http://schemas.microsoft.com/office/drawing/2014/main" id="{831277A8-43A5-40AD-85C2-87A97F7F3B6D}"/>
              </a:ext>
            </a:extLst>
          </p:cNvPr>
          <p:cNvSpPr txBox="1">
            <a:spLocks/>
          </p:cNvSpPr>
          <p:nvPr/>
        </p:nvSpPr>
        <p:spPr>
          <a:xfrm>
            <a:off x="939878" y="1529"/>
            <a:ext cx="8204521" cy="8404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de-AT" sz="2200" dirty="0">
                <a:solidFill>
                  <a:schemeClr val="bg2">
                    <a:lumMod val="75000"/>
                  </a:schemeClr>
                </a:solidFill>
                <a:latin typeface="Raleway" panose="020B0604020202020204" charset="0"/>
              </a:rPr>
              <a:t>Welche Hardware-Komponenten werden dafür benötigt, wie genau sind sie?</a:t>
            </a:r>
          </a:p>
        </p:txBody>
      </p:sp>
      <p:pic>
        <p:nvPicPr>
          <p:cNvPr id="55" name="Grafik 54">
            <a:extLst>
              <a:ext uri="{FF2B5EF4-FFF2-40B4-BE49-F238E27FC236}">
                <a16:creationId xmlns:a16="http://schemas.microsoft.com/office/drawing/2014/main" id="{3922819C-45EC-4767-B5AA-BCD0681D0BF0}"/>
              </a:ext>
            </a:extLst>
          </p:cNvPr>
          <p:cNvPicPr>
            <a:picLocks noChangeAspect="1"/>
          </p:cNvPicPr>
          <p:nvPr/>
        </p:nvPicPr>
        <p:blipFill rotWithShape="1">
          <a:blip r:embed="rId3"/>
          <a:srcRect l="12837" r="10580" b="9820"/>
          <a:stretch/>
        </p:blipFill>
        <p:spPr>
          <a:xfrm>
            <a:off x="4788228" y="1478200"/>
            <a:ext cx="3668684" cy="3240000"/>
          </a:xfrm>
          <a:prstGeom prst="roundRect">
            <a:avLst>
              <a:gd name="adj" fmla="val 8594"/>
            </a:avLst>
          </a:prstGeom>
          <a:solidFill>
            <a:srgbClr val="FFFFFF">
              <a:shade val="85000"/>
            </a:srgbClr>
          </a:solidFill>
          <a:ln>
            <a:noFill/>
          </a:ln>
          <a:effectLst/>
        </p:spPr>
      </p:pic>
      <p:sp>
        <p:nvSpPr>
          <p:cNvPr id="56" name="Rechteck 55">
            <a:extLst>
              <a:ext uri="{FF2B5EF4-FFF2-40B4-BE49-F238E27FC236}">
                <a16:creationId xmlns:a16="http://schemas.microsoft.com/office/drawing/2014/main" id="{6430EAA9-0906-42F9-A191-0787E95B9C81}"/>
              </a:ext>
            </a:extLst>
          </p:cNvPr>
          <p:cNvSpPr/>
          <p:nvPr/>
        </p:nvSpPr>
        <p:spPr>
          <a:xfrm>
            <a:off x="5132411" y="1013646"/>
            <a:ext cx="2980317" cy="523220"/>
          </a:xfrm>
          <a:prstGeom prst="rect">
            <a:avLst/>
          </a:prstGeom>
        </p:spPr>
        <p:txBody>
          <a:bodyPr wrap="square">
            <a:spAutoFit/>
          </a:bodyPr>
          <a:lstStyle/>
          <a:p>
            <a:pPr algn="ctr"/>
            <a:r>
              <a:rPr lang="en-GB" b="1" dirty="0">
                <a:solidFill>
                  <a:srgbClr val="4D4D4D"/>
                </a:solidFill>
                <a:latin typeface="Raleway" panose="020B0604020202020204" charset="0"/>
              </a:rPr>
              <a:t>Owl System </a:t>
            </a:r>
            <a:r>
              <a:rPr lang="en-GB" b="1" dirty="0" err="1">
                <a:solidFill>
                  <a:srgbClr val="4D4D4D"/>
                </a:solidFill>
                <a:latin typeface="Raleway" panose="020B0604020202020204" charset="0"/>
              </a:rPr>
              <a:t>mit</a:t>
            </a:r>
            <a:r>
              <a:rPr lang="en-GB" b="1" dirty="0">
                <a:solidFill>
                  <a:srgbClr val="4D4D4D"/>
                </a:solidFill>
                <a:latin typeface="Raleway" panose="020B0604020202020204" charset="0"/>
              </a:rPr>
              <a:t> Dual GNSS Real Time Kinematics</a:t>
            </a:r>
            <a:endParaRPr lang="en-GB" altLang="de-DE" sz="1800" b="1" dirty="0">
              <a:solidFill>
                <a:srgbClr val="4D4D4D"/>
              </a:solidFill>
              <a:latin typeface="Raleway" panose="020B0604020202020204" charset="0"/>
            </a:endParaRPr>
          </a:p>
        </p:txBody>
      </p:sp>
      <p:sp>
        <p:nvSpPr>
          <p:cNvPr id="2" name="Rechteck: abgerundete Ecken 1">
            <a:extLst>
              <a:ext uri="{FF2B5EF4-FFF2-40B4-BE49-F238E27FC236}">
                <a16:creationId xmlns:a16="http://schemas.microsoft.com/office/drawing/2014/main" id="{F780CCC8-CD93-463B-8095-72337E3F6BEE}"/>
              </a:ext>
            </a:extLst>
          </p:cNvPr>
          <p:cNvSpPr/>
          <p:nvPr/>
        </p:nvSpPr>
        <p:spPr>
          <a:xfrm>
            <a:off x="687089" y="1478200"/>
            <a:ext cx="3668684" cy="3240000"/>
          </a:xfrm>
          <a:prstGeom prst="roundRect">
            <a:avLst>
              <a:gd name="adj" fmla="val 8299"/>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26C1F52E-379E-41B8-B5B1-DE631526976E}"/>
              </a:ext>
            </a:extLst>
          </p:cNvPr>
          <p:cNvSpPr/>
          <p:nvPr/>
        </p:nvSpPr>
        <p:spPr>
          <a:xfrm>
            <a:off x="939878" y="1131745"/>
            <a:ext cx="3196778" cy="307777"/>
          </a:xfrm>
          <a:prstGeom prst="rect">
            <a:avLst/>
          </a:prstGeom>
        </p:spPr>
        <p:txBody>
          <a:bodyPr wrap="square">
            <a:spAutoFit/>
          </a:bodyPr>
          <a:lstStyle/>
          <a:p>
            <a:pPr algn="ctr"/>
            <a:r>
              <a:rPr lang="en-GB" b="1" dirty="0">
                <a:solidFill>
                  <a:srgbClr val="4D4D4D"/>
                </a:solidFill>
                <a:latin typeface="Raleway" panose="020B0604020202020204" charset="0"/>
              </a:rPr>
              <a:t>Mobile Phone </a:t>
            </a:r>
            <a:r>
              <a:rPr lang="en-GB" b="1" dirty="0" err="1">
                <a:solidFill>
                  <a:srgbClr val="4D4D4D"/>
                </a:solidFill>
                <a:latin typeface="Raleway" panose="020B0604020202020204" charset="0"/>
              </a:rPr>
              <a:t>mit</a:t>
            </a:r>
            <a:r>
              <a:rPr lang="en-GB" b="1" dirty="0">
                <a:solidFill>
                  <a:srgbClr val="4D4D4D"/>
                </a:solidFill>
                <a:latin typeface="Raleway" panose="020B0604020202020204" charset="0"/>
              </a:rPr>
              <a:t> Owl System App</a:t>
            </a:r>
            <a:endParaRPr lang="en-GB" altLang="de-DE" sz="1800" b="1" dirty="0">
              <a:solidFill>
                <a:srgbClr val="4D4D4D"/>
              </a:solidFill>
              <a:latin typeface="Raleway" panose="020B0604020202020204" charset="0"/>
            </a:endParaRPr>
          </a:p>
        </p:txBody>
      </p:sp>
      <p:grpSp>
        <p:nvGrpSpPr>
          <p:cNvPr id="24" name="Gruppieren 23">
            <a:extLst>
              <a:ext uri="{FF2B5EF4-FFF2-40B4-BE49-F238E27FC236}">
                <a16:creationId xmlns:a16="http://schemas.microsoft.com/office/drawing/2014/main" id="{A1A07C49-AB71-4584-AD18-4C19CB46975F}"/>
              </a:ext>
            </a:extLst>
          </p:cNvPr>
          <p:cNvGrpSpPr/>
          <p:nvPr/>
        </p:nvGrpSpPr>
        <p:grpSpPr>
          <a:xfrm>
            <a:off x="2678494" y="2104946"/>
            <a:ext cx="1375269" cy="2488052"/>
            <a:chOff x="8224320" y="5410200"/>
            <a:chExt cx="2771463" cy="5013960"/>
          </a:xfrm>
        </p:grpSpPr>
        <p:grpSp>
          <p:nvGrpSpPr>
            <p:cNvPr id="25" name="Gruppieren 24">
              <a:extLst>
                <a:ext uri="{FF2B5EF4-FFF2-40B4-BE49-F238E27FC236}">
                  <a16:creationId xmlns:a16="http://schemas.microsoft.com/office/drawing/2014/main" id="{9136AE4B-78B3-4956-B467-D7F50F9BF6EE}"/>
                </a:ext>
              </a:extLst>
            </p:cNvPr>
            <p:cNvGrpSpPr/>
            <p:nvPr/>
          </p:nvGrpSpPr>
          <p:grpSpPr>
            <a:xfrm>
              <a:off x="8224320" y="5410200"/>
              <a:ext cx="2771463" cy="5013960"/>
              <a:chOff x="6707178" y="5410200"/>
              <a:chExt cx="2771463" cy="5013960"/>
            </a:xfrm>
          </p:grpSpPr>
          <p:pic>
            <p:nvPicPr>
              <p:cNvPr id="27" name="Grafik 26">
                <a:extLst>
                  <a:ext uri="{FF2B5EF4-FFF2-40B4-BE49-F238E27FC236}">
                    <a16:creationId xmlns:a16="http://schemas.microsoft.com/office/drawing/2014/main" id="{ADD7846A-9741-4D29-9048-7764E61D9808}"/>
                  </a:ext>
                </a:extLst>
              </p:cNvPr>
              <p:cNvPicPr>
                <a:picLocks noChangeAspect="1"/>
              </p:cNvPicPr>
              <p:nvPr/>
            </p:nvPicPr>
            <p:blipFill rotWithShape="1">
              <a:blip r:embed="rId4"/>
              <a:srcRect l="23071" r="21654"/>
              <a:stretch/>
            </p:blipFill>
            <p:spPr>
              <a:xfrm>
                <a:off x="6707178" y="5410200"/>
                <a:ext cx="2771463" cy="5013960"/>
              </a:xfrm>
              <a:prstGeom prst="rect">
                <a:avLst/>
              </a:prstGeom>
            </p:spPr>
          </p:pic>
          <p:pic>
            <p:nvPicPr>
              <p:cNvPr id="28" name="Grafik 27">
                <a:extLst>
                  <a:ext uri="{FF2B5EF4-FFF2-40B4-BE49-F238E27FC236}">
                    <a16:creationId xmlns:a16="http://schemas.microsoft.com/office/drawing/2014/main" id="{40B0219D-3AF8-41E5-AC0F-07E16E47C005}"/>
                  </a:ext>
                </a:extLst>
              </p:cNvPr>
              <p:cNvPicPr>
                <a:picLocks noChangeAspect="1"/>
              </p:cNvPicPr>
              <p:nvPr/>
            </p:nvPicPr>
            <p:blipFill>
              <a:blip r:embed="rId5"/>
              <a:stretch>
                <a:fillRect/>
              </a:stretch>
            </p:blipFill>
            <p:spPr>
              <a:xfrm>
                <a:off x="7067550" y="9944100"/>
                <a:ext cx="1968500" cy="82550"/>
              </a:xfrm>
              <a:prstGeom prst="rect">
                <a:avLst/>
              </a:prstGeom>
            </p:spPr>
          </p:pic>
          <p:pic>
            <p:nvPicPr>
              <p:cNvPr id="29" name="Grafik 28">
                <a:extLst>
                  <a:ext uri="{FF2B5EF4-FFF2-40B4-BE49-F238E27FC236}">
                    <a16:creationId xmlns:a16="http://schemas.microsoft.com/office/drawing/2014/main" id="{CBF0C94D-80F4-4891-AFE1-E06595822049}"/>
                  </a:ext>
                </a:extLst>
              </p:cNvPr>
              <p:cNvPicPr>
                <a:picLocks noChangeAspect="1"/>
              </p:cNvPicPr>
              <p:nvPr/>
            </p:nvPicPr>
            <p:blipFill>
              <a:blip r:embed="rId5"/>
              <a:stretch>
                <a:fillRect/>
              </a:stretch>
            </p:blipFill>
            <p:spPr>
              <a:xfrm>
                <a:off x="7143750" y="5680074"/>
                <a:ext cx="1790700" cy="171450"/>
              </a:xfrm>
              <a:prstGeom prst="rect">
                <a:avLst/>
              </a:prstGeom>
            </p:spPr>
          </p:pic>
          <p:pic>
            <p:nvPicPr>
              <p:cNvPr id="30" name="Grafik 29">
                <a:extLst>
                  <a:ext uri="{FF2B5EF4-FFF2-40B4-BE49-F238E27FC236}">
                    <a16:creationId xmlns:a16="http://schemas.microsoft.com/office/drawing/2014/main" id="{FE2F7761-6593-4EFA-85C9-72804AC80C57}"/>
                  </a:ext>
                </a:extLst>
              </p:cNvPr>
              <p:cNvPicPr>
                <a:picLocks noChangeAspect="1"/>
              </p:cNvPicPr>
              <p:nvPr/>
            </p:nvPicPr>
            <p:blipFill>
              <a:blip r:embed="rId5"/>
              <a:stretch>
                <a:fillRect/>
              </a:stretch>
            </p:blipFill>
            <p:spPr>
              <a:xfrm rot="17875785">
                <a:off x="7025996" y="5738541"/>
                <a:ext cx="235509" cy="171449"/>
              </a:xfrm>
              <a:prstGeom prst="rect">
                <a:avLst/>
              </a:prstGeom>
            </p:spPr>
          </p:pic>
          <p:pic>
            <p:nvPicPr>
              <p:cNvPr id="31" name="Grafik 30">
                <a:extLst>
                  <a:ext uri="{FF2B5EF4-FFF2-40B4-BE49-F238E27FC236}">
                    <a16:creationId xmlns:a16="http://schemas.microsoft.com/office/drawing/2014/main" id="{A63522D8-D756-4F28-99A1-4F87F6446560}"/>
                  </a:ext>
                </a:extLst>
              </p:cNvPr>
              <p:cNvPicPr>
                <a:picLocks noChangeAspect="1"/>
              </p:cNvPicPr>
              <p:nvPr/>
            </p:nvPicPr>
            <p:blipFill>
              <a:blip r:embed="rId5"/>
              <a:stretch>
                <a:fillRect/>
              </a:stretch>
            </p:blipFill>
            <p:spPr>
              <a:xfrm rot="2581531">
                <a:off x="8847949" y="5719797"/>
                <a:ext cx="235509" cy="171449"/>
              </a:xfrm>
              <a:prstGeom prst="rect">
                <a:avLst/>
              </a:prstGeom>
            </p:spPr>
          </p:pic>
          <p:pic>
            <p:nvPicPr>
              <p:cNvPr id="32" name="Grafik 31">
                <a:extLst>
                  <a:ext uri="{FF2B5EF4-FFF2-40B4-BE49-F238E27FC236}">
                    <a16:creationId xmlns:a16="http://schemas.microsoft.com/office/drawing/2014/main" id="{781698BE-7942-4121-A643-4A21B545B02C}"/>
                  </a:ext>
                </a:extLst>
              </p:cNvPr>
              <p:cNvPicPr>
                <a:picLocks noChangeAspect="1"/>
              </p:cNvPicPr>
              <p:nvPr/>
            </p:nvPicPr>
            <p:blipFill>
              <a:blip r:embed="rId6"/>
              <a:stretch>
                <a:fillRect/>
              </a:stretch>
            </p:blipFill>
            <p:spPr>
              <a:xfrm>
                <a:off x="6991350" y="5848349"/>
                <a:ext cx="2118929" cy="4095751"/>
              </a:xfrm>
              <a:prstGeom prst="rect">
                <a:avLst/>
              </a:prstGeom>
            </p:spPr>
          </p:pic>
        </p:grpSp>
        <p:pic>
          <p:nvPicPr>
            <p:cNvPr id="26" name="Grafik 25">
              <a:extLst>
                <a:ext uri="{FF2B5EF4-FFF2-40B4-BE49-F238E27FC236}">
                  <a16:creationId xmlns:a16="http://schemas.microsoft.com/office/drawing/2014/main" id="{925823A7-9230-4E62-891E-17132209B8C4}"/>
                </a:ext>
              </a:extLst>
            </p:cNvPr>
            <p:cNvPicPr>
              <a:picLocks noChangeAspect="1"/>
            </p:cNvPicPr>
            <p:nvPr/>
          </p:nvPicPr>
          <p:blipFill>
            <a:blip r:embed="rId7"/>
            <a:stretch>
              <a:fillRect/>
            </a:stretch>
          </p:blipFill>
          <p:spPr>
            <a:xfrm>
              <a:off x="8512302" y="6027842"/>
              <a:ext cx="2118929" cy="3835620"/>
            </a:xfrm>
            <a:prstGeom prst="rect">
              <a:avLst/>
            </a:prstGeom>
          </p:spPr>
        </p:pic>
      </p:grpSp>
      <p:sp>
        <p:nvSpPr>
          <p:cNvPr id="5" name="Rechteck: abgerundete Ecken 4">
            <a:extLst>
              <a:ext uri="{FF2B5EF4-FFF2-40B4-BE49-F238E27FC236}">
                <a16:creationId xmlns:a16="http://schemas.microsoft.com/office/drawing/2014/main" id="{0FE1434C-35E0-4A1B-BD47-21B8502C035D}"/>
              </a:ext>
            </a:extLst>
          </p:cNvPr>
          <p:cNvSpPr/>
          <p:nvPr/>
        </p:nvSpPr>
        <p:spPr>
          <a:xfrm>
            <a:off x="5066414" y="2104946"/>
            <a:ext cx="994144" cy="520463"/>
          </a:xfrm>
          <a:prstGeom prst="round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rgbClr val="4D4D4D"/>
                </a:solidFill>
                <a:latin typeface="Raleway" panose="020B0604020202020204" charset="0"/>
              </a:rPr>
              <a:t>Integrated RTK antenna</a:t>
            </a:r>
          </a:p>
        </p:txBody>
      </p:sp>
      <p:sp>
        <p:nvSpPr>
          <p:cNvPr id="34" name="Rechteck: abgerundete Ecken 33">
            <a:extLst>
              <a:ext uri="{FF2B5EF4-FFF2-40B4-BE49-F238E27FC236}">
                <a16:creationId xmlns:a16="http://schemas.microsoft.com/office/drawing/2014/main" id="{64F7D0B2-9167-4301-8230-E42773DB8C75}"/>
              </a:ext>
            </a:extLst>
          </p:cNvPr>
          <p:cNvSpPr/>
          <p:nvPr/>
        </p:nvSpPr>
        <p:spPr>
          <a:xfrm>
            <a:off x="6493013" y="1606619"/>
            <a:ext cx="994144" cy="520463"/>
          </a:xfrm>
          <a:prstGeom prst="round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rgbClr val="4D4D4D"/>
                </a:solidFill>
                <a:latin typeface="Raleway" panose="020B0604020202020204" charset="0"/>
              </a:rPr>
              <a:t>RTK Receiver &amp; Visualisation</a:t>
            </a:r>
          </a:p>
        </p:txBody>
      </p:sp>
      <p:sp>
        <p:nvSpPr>
          <p:cNvPr id="35" name="Rechteck: abgerundete Ecken 34">
            <a:extLst>
              <a:ext uri="{FF2B5EF4-FFF2-40B4-BE49-F238E27FC236}">
                <a16:creationId xmlns:a16="http://schemas.microsoft.com/office/drawing/2014/main" id="{7F51AFA0-A5F5-4092-A497-BDC6625BF532}"/>
              </a:ext>
            </a:extLst>
          </p:cNvPr>
          <p:cNvSpPr/>
          <p:nvPr/>
        </p:nvSpPr>
        <p:spPr>
          <a:xfrm>
            <a:off x="7342066" y="2493769"/>
            <a:ext cx="994144" cy="520463"/>
          </a:xfrm>
          <a:prstGeom prst="round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rgbClr val="4D4D4D"/>
                </a:solidFill>
                <a:latin typeface="Raleway" panose="020B0604020202020204" charset="0"/>
              </a:rPr>
              <a:t>RTK Base</a:t>
            </a:r>
          </a:p>
        </p:txBody>
      </p:sp>
      <p:sp>
        <p:nvSpPr>
          <p:cNvPr id="36" name="Rechteck: abgerundete Ecken 35">
            <a:extLst>
              <a:ext uri="{FF2B5EF4-FFF2-40B4-BE49-F238E27FC236}">
                <a16:creationId xmlns:a16="http://schemas.microsoft.com/office/drawing/2014/main" id="{F98BEE6A-4A53-419D-A316-036DF75BF11A}"/>
              </a:ext>
            </a:extLst>
          </p:cNvPr>
          <p:cNvSpPr/>
          <p:nvPr/>
        </p:nvSpPr>
        <p:spPr>
          <a:xfrm>
            <a:off x="1211667" y="1655589"/>
            <a:ext cx="994144" cy="5204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rgbClr val="4D4D4D"/>
                </a:solidFill>
                <a:latin typeface="Raleway" panose="020B0604020202020204" charset="0"/>
              </a:rPr>
              <a:t>Minimum:</a:t>
            </a:r>
          </a:p>
          <a:p>
            <a:pPr algn="ctr"/>
            <a:r>
              <a:rPr lang="en-GB" sz="900" b="1" dirty="0">
                <a:solidFill>
                  <a:srgbClr val="4D4D4D"/>
                </a:solidFill>
                <a:latin typeface="Raleway" panose="020B0604020202020204" charset="0"/>
              </a:rPr>
              <a:t>Android 5.0</a:t>
            </a:r>
          </a:p>
        </p:txBody>
      </p:sp>
      <p:sp>
        <p:nvSpPr>
          <p:cNvPr id="37" name="Rechteck: abgerundete Ecken 36">
            <a:extLst>
              <a:ext uri="{FF2B5EF4-FFF2-40B4-BE49-F238E27FC236}">
                <a16:creationId xmlns:a16="http://schemas.microsoft.com/office/drawing/2014/main" id="{764B5E89-B690-4092-AA12-DECC7175733E}"/>
              </a:ext>
            </a:extLst>
          </p:cNvPr>
          <p:cNvSpPr/>
          <p:nvPr/>
        </p:nvSpPr>
        <p:spPr>
          <a:xfrm>
            <a:off x="2678096" y="1619606"/>
            <a:ext cx="1253639" cy="5204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rgbClr val="4D4D4D"/>
                </a:solidFill>
                <a:latin typeface="Raleway" panose="020B0604020202020204" charset="0"/>
              </a:rPr>
              <a:t>Besser:</a:t>
            </a:r>
          </a:p>
          <a:p>
            <a:pPr algn="ctr"/>
            <a:r>
              <a:rPr lang="en-GB" sz="900" b="1" dirty="0">
                <a:solidFill>
                  <a:srgbClr val="4D4D4D"/>
                </a:solidFill>
                <a:latin typeface="Raleway" panose="020B0604020202020204" charset="0"/>
              </a:rPr>
              <a:t>ab Android 5.0 </a:t>
            </a:r>
            <a:r>
              <a:rPr lang="en-GB" sz="900" b="1" dirty="0" err="1">
                <a:solidFill>
                  <a:srgbClr val="4D4D4D"/>
                </a:solidFill>
                <a:latin typeface="Raleway" panose="020B0604020202020204" charset="0"/>
              </a:rPr>
              <a:t>mit</a:t>
            </a:r>
            <a:r>
              <a:rPr lang="en-GB" sz="900" b="1" dirty="0">
                <a:solidFill>
                  <a:srgbClr val="4D4D4D"/>
                </a:solidFill>
                <a:latin typeface="Raleway" panose="020B0604020202020204" charset="0"/>
              </a:rPr>
              <a:t> Dual GNSS</a:t>
            </a:r>
          </a:p>
        </p:txBody>
      </p:sp>
      <p:sp>
        <p:nvSpPr>
          <p:cNvPr id="38" name="Rechteck 37">
            <a:extLst>
              <a:ext uri="{FF2B5EF4-FFF2-40B4-BE49-F238E27FC236}">
                <a16:creationId xmlns:a16="http://schemas.microsoft.com/office/drawing/2014/main" id="{FBF815A9-6EAE-4437-97FF-A2A8C05DC514}"/>
              </a:ext>
            </a:extLst>
          </p:cNvPr>
          <p:cNvSpPr/>
          <p:nvPr/>
        </p:nvSpPr>
        <p:spPr>
          <a:xfrm>
            <a:off x="473087" y="4737222"/>
            <a:ext cx="1800000" cy="338554"/>
          </a:xfrm>
          <a:prstGeom prst="rect">
            <a:avLst/>
          </a:prstGeom>
        </p:spPr>
        <p:txBody>
          <a:bodyPr wrap="square">
            <a:spAutoFit/>
          </a:bodyPr>
          <a:lstStyle/>
          <a:p>
            <a:pPr algn="ctr"/>
            <a:r>
              <a:rPr lang="en-GB" sz="800" dirty="0">
                <a:solidFill>
                  <a:schemeClr val="tx1"/>
                </a:solidFill>
                <a:latin typeface="Raleway" panose="020B0604020202020204" charset="0"/>
              </a:rPr>
              <a:t>Hardware-</a:t>
            </a:r>
            <a:r>
              <a:rPr lang="en-GB" sz="800" dirty="0" err="1">
                <a:solidFill>
                  <a:schemeClr val="tx1"/>
                </a:solidFill>
                <a:latin typeface="Raleway" panose="020B0604020202020204" charset="0"/>
              </a:rPr>
              <a:t>abhängige</a:t>
            </a:r>
            <a:r>
              <a:rPr lang="en-GB" sz="800" dirty="0">
                <a:solidFill>
                  <a:schemeClr val="tx1"/>
                </a:solidFill>
                <a:latin typeface="Raleway" panose="020B0604020202020204" charset="0"/>
              </a:rPr>
              <a:t> </a:t>
            </a:r>
            <a:r>
              <a:rPr lang="en-GB" sz="800" dirty="0" err="1">
                <a:solidFill>
                  <a:schemeClr val="tx1"/>
                </a:solidFill>
                <a:latin typeface="Raleway" panose="020B0604020202020204" charset="0"/>
              </a:rPr>
              <a:t>Genauigkeit</a:t>
            </a:r>
            <a:endParaRPr lang="en-GB" sz="800" dirty="0">
              <a:solidFill>
                <a:schemeClr val="tx1"/>
              </a:solidFill>
              <a:latin typeface="Raleway" panose="020B0604020202020204" charset="0"/>
            </a:endParaRPr>
          </a:p>
          <a:p>
            <a:pPr algn="ctr"/>
            <a:r>
              <a:rPr lang="en-GB" sz="800" dirty="0">
                <a:solidFill>
                  <a:schemeClr val="tx1"/>
                </a:solidFill>
                <a:latin typeface="Raleway" panose="020B0604020202020204" charset="0"/>
              </a:rPr>
              <a:t>GNSS ~6-10m, </a:t>
            </a:r>
            <a:r>
              <a:rPr lang="en-GB" sz="800" dirty="0" err="1">
                <a:solidFill>
                  <a:schemeClr val="tx1"/>
                </a:solidFill>
                <a:latin typeface="Raleway" panose="020B0604020202020204" charset="0"/>
              </a:rPr>
              <a:t>mit</a:t>
            </a:r>
            <a:r>
              <a:rPr lang="en-GB" sz="800" dirty="0">
                <a:solidFill>
                  <a:schemeClr val="tx1"/>
                </a:solidFill>
                <a:latin typeface="Raleway" panose="020B0604020202020204" charset="0"/>
              </a:rPr>
              <a:t> Owl 2-3m</a:t>
            </a:r>
          </a:p>
        </p:txBody>
      </p:sp>
      <p:sp>
        <p:nvSpPr>
          <p:cNvPr id="39" name="Rechteck 38">
            <a:extLst>
              <a:ext uri="{FF2B5EF4-FFF2-40B4-BE49-F238E27FC236}">
                <a16:creationId xmlns:a16="http://schemas.microsoft.com/office/drawing/2014/main" id="{296CF3FC-48D5-473F-BB26-F9C4B19EDCF2}"/>
              </a:ext>
            </a:extLst>
          </p:cNvPr>
          <p:cNvSpPr/>
          <p:nvPr/>
        </p:nvSpPr>
        <p:spPr>
          <a:xfrm>
            <a:off x="2320524" y="4740469"/>
            <a:ext cx="1800000" cy="338554"/>
          </a:xfrm>
          <a:prstGeom prst="rect">
            <a:avLst/>
          </a:prstGeom>
        </p:spPr>
        <p:txBody>
          <a:bodyPr wrap="square">
            <a:spAutoFit/>
          </a:bodyPr>
          <a:lstStyle/>
          <a:p>
            <a:pPr algn="ctr"/>
            <a:r>
              <a:rPr lang="en-GB" sz="800" dirty="0">
                <a:solidFill>
                  <a:schemeClr val="tx1"/>
                </a:solidFill>
                <a:latin typeface="Raleway" panose="020B0604020202020204" charset="0"/>
              </a:rPr>
              <a:t>Dual GNSS &amp; Multi Constellation </a:t>
            </a:r>
          </a:p>
          <a:p>
            <a:pPr algn="ctr"/>
            <a:r>
              <a:rPr lang="en-GB" sz="800" dirty="0">
                <a:solidFill>
                  <a:schemeClr val="tx1"/>
                </a:solidFill>
                <a:latin typeface="Raleway" panose="020B0604020202020204" charset="0"/>
              </a:rPr>
              <a:t>GNSS ~1.5-2m, </a:t>
            </a:r>
            <a:r>
              <a:rPr lang="en-GB" sz="800" dirty="0" err="1">
                <a:solidFill>
                  <a:schemeClr val="tx1"/>
                </a:solidFill>
                <a:latin typeface="Raleway" panose="020B0604020202020204" charset="0"/>
              </a:rPr>
              <a:t>mit</a:t>
            </a:r>
            <a:r>
              <a:rPr lang="en-GB" sz="800" dirty="0">
                <a:solidFill>
                  <a:schemeClr val="tx1"/>
                </a:solidFill>
                <a:latin typeface="Raleway" panose="020B0604020202020204" charset="0"/>
              </a:rPr>
              <a:t> Owl 0.5-1m</a:t>
            </a:r>
          </a:p>
        </p:txBody>
      </p:sp>
      <p:sp>
        <p:nvSpPr>
          <p:cNvPr id="40" name="Rechteck 39">
            <a:extLst>
              <a:ext uri="{FF2B5EF4-FFF2-40B4-BE49-F238E27FC236}">
                <a16:creationId xmlns:a16="http://schemas.microsoft.com/office/drawing/2014/main" id="{3D646F0F-DDCB-46EC-B17D-A6376A675633}"/>
              </a:ext>
            </a:extLst>
          </p:cNvPr>
          <p:cNvSpPr/>
          <p:nvPr/>
        </p:nvSpPr>
        <p:spPr>
          <a:xfrm>
            <a:off x="5367457" y="4719364"/>
            <a:ext cx="2646193" cy="338554"/>
          </a:xfrm>
          <a:prstGeom prst="rect">
            <a:avLst/>
          </a:prstGeom>
        </p:spPr>
        <p:txBody>
          <a:bodyPr wrap="square">
            <a:spAutoFit/>
          </a:bodyPr>
          <a:lstStyle/>
          <a:p>
            <a:pPr algn="ctr"/>
            <a:r>
              <a:rPr lang="en-GB" sz="800" dirty="0">
                <a:solidFill>
                  <a:schemeClr val="tx1"/>
                </a:solidFill>
                <a:latin typeface="Raleway" panose="020B0604020202020204" charset="0"/>
              </a:rPr>
              <a:t>RTK </a:t>
            </a:r>
            <a:r>
              <a:rPr lang="en-GB" sz="800" dirty="0" err="1">
                <a:solidFill>
                  <a:schemeClr val="tx1"/>
                </a:solidFill>
                <a:latin typeface="Raleway" panose="020B0604020202020204" charset="0"/>
              </a:rPr>
              <a:t>mit</a:t>
            </a:r>
            <a:r>
              <a:rPr lang="en-GB" sz="800" dirty="0">
                <a:solidFill>
                  <a:schemeClr val="tx1"/>
                </a:solidFill>
                <a:latin typeface="Raleway" panose="020B0604020202020204" charset="0"/>
              </a:rPr>
              <a:t> Dual GNSS und Multi Constellation </a:t>
            </a:r>
          </a:p>
          <a:p>
            <a:pPr algn="ctr"/>
            <a:r>
              <a:rPr lang="en-GB" sz="800" dirty="0" err="1">
                <a:solidFill>
                  <a:schemeClr val="tx1"/>
                </a:solidFill>
                <a:latin typeface="Raleway" panose="020B0604020202020204" charset="0"/>
              </a:rPr>
              <a:t>Positionsgenauigkeit</a:t>
            </a:r>
            <a:r>
              <a:rPr lang="en-GB" sz="800" dirty="0">
                <a:solidFill>
                  <a:schemeClr val="tx1"/>
                </a:solidFill>
                <a:latin typeface="Raleway" panose="020B0604020202020204" charset="0"/>
              </a:rPr>
              <a:t> &lt; 10cm</a:t>
            </a:r>
          </a:p>
        </p:txBody>
      </p:sp>
      <p:cxnSp>
        <p:nvCxnSpPr>
          <p:cNvPr id="44" name="Gerader Verbinder 43">
            <a:extLst>
              <a:ext uri="{FF2B5EF4-FFF2-40B4-BE49-F238E27FC236}">
                <a16:creationId xmlns:a16="http://schemas.microsoft.com/office/drawing/2014/main" id="{91632DF9-A888-4C8B-9095-27BCF022A99B}"/>
              </a:ext>
            </a:extLst>
          </p:cNvPr>
          <p:cNvCxnSpPr>
            <a:cxnSpLocks/>
          </p:cNvCxnSpPr>
          <p:nvPr/>
        </p:nvCxnSpPr>
        <p:spPr>
          <a:xfrm>
            <a:off x="0" y="845495"/>
            <a:ext cx="9154691" cy="0"/>
          </a:xfrm>
          <a:prstGeom prst="line">
            <a:avLst/>
          </a:prstGeom>
        </p:spPr>
        <p:style>
          <a:lnRef idx="1">
            <a:schemeClr val="dk1"/>
          </a:lnRef>
          <a:fillRef idx="0">
            <a:schemeClr val="dk1"/>
          </a:fillRef>
          <a:effectRef idx="0">
            <a:schemeClr val="dk1"/>
          </a:effectRef>
          <a:fontRef idx="minor">
            <a:schemeClr val="tx1"/>
          </a:fontRef>
        </p:style>
      </p:cxnSp>
      <p:grpSp>
        <p:nvGrpSpPr>
          <p:cNvPr id="6" name="Gruppieren 5">
            <a:extLst>
              <a:ext uri="{FF2B5EF4-FFF2-40B4-BE49-F238E27FC236}">
                <a16:creationId xmlns:a16="http://schemas.microsoft.com/office/drawing/2014/main" id="{4307665F-7882-4776-90B8-964D232DD2CF}"/>
              </a:ext>
            </a:extLst>
          </p:cNvPr>
          <p:cNvGrpSpPr/>
          <p:nvPr/>
        </p:nvGrpSpPr>
        <p:grpSpPr>
          <a:xfrm>
            <a:off x="1031273" y="2157079"/>
            <a:ext cx="1375269" cy="2424987"/>
            <a:chOff x="1031273" y="2157079"/>
            <a:chExt cx="1375269" cy="2424987"/>
          </a:xfrm>
        </p:grpSpPr>
        <p:grpSp>
          <p:nvGrpSpPr>
            <p:cNvPr id="20" name="Gruppieren 19">
              <a:extLst>
                <a:ext uri="{FF2B5EF4-FFF2-40B4-BE49-F238E27FC236}">
                  <a16:creationId xmlns:a16="http://schemas.microsoft.com/office/drawing/2014/main" id="{EDD1ED92-ADAC-4162-B489-A4CB23D57898}"/>
                </a:ext>
              </a:extLst>
            </p:cNvPr>
            <p:cNvGrpSpPr/>
            <p:nvPr/>
          </p:nvGrpSpPr>
          <p:grpSpPr>
            <a:xfrm>
              <a:off x="1031273" y="2157079"/>
              <a:ext cx="1375269" cy="2424987"/>
              <a:chOff x="1300998" y="5389244"/>
              <a:chExt cx="2843538" cy="5013960"/>
            </a:xfrm>
          </p:grpSpPr>
          <p:pic>
            <p:nvPicPr>
              <p:cNvPr id="21" name="Grafik 20">
                <a:extLst>
                  <a:ext uri="{FF2B5EF4-FFF2-40B4-BE49-F238E27FC236}">
                    <a16:creationId xmlns:a16="http://schemas.microsoft.com/office/drawing/2014/main" id="{4DBB7CF7-D41D-4C49-9904-13707EE1FEAC}"/>
                  </a:ext>
                </a:extLst>
              </p:cNvPr>
              <p:cNvPicPr>
                <a:picLocks noChangeAspect="1"/>
              </p:cNvPicPr>
              <p:nvPr/>
            </p:nvPicPr>
            <p:blipFill rotWithShape="1">
              <a:blip r:embed="rId8"/>
              <a:srcRect l="21645" r="21643"/>
              <a:stretch/>
            </p:blipFill>
            <p:spPr>
              <a:xfrm>
                <a:off x="1300998" y="5389244"/>
                <a:ext cx="2843538" cy="5013960"/>
              </a:xfrm>
              <a:prstGeom prst="rect">
                <a:avLst/>
              </a:prstGeom>
            </p:spPr>
          </p:pic>
          <p:pic>
            <p:nvPicPr>
              <p:cNvPr id="23" name="Grafik 22">
                <a:extLst>
                  <a:ext uri="{FF2B5EF4-FFF2-40B4-BE49-F238E27FC236}">
                    <a16:creationId xmlns:a16="http://schemas.microsoft.com/office/drawing/2014/main" id="{9158EB78-1863-460A-9F6C-CEFBE77A43FD}"/>
                  </a:ext>
                </a:extLst>
              </p:cNvPr>
              <p:cNvPicPr>
                <a:picLocks noChangeAspect="1"/>
              </p:cNvPicPr>
              <p:nvPr/>
            </p:nvPicPr>
            <p:blipFill>
              <a:blip r:embed="rId6"/>
              <a:stretch>
                <a:fillRect/>
              </a:stretch>
            </p:blipFill>
            <p:spPr>
              <a:xfrm>
                <a:off x="1637842" y="6010273"/>
                <a:ext cx="2165808" cy="3813177"/>
              </a:xfrm>
              <a:prstGeom prst="rect">
                <a:avLst/>
              </a:prstGeom>
            </p:spPr>
          </p:pic>
        </p:grpSp>
        <p:pic>
          <p:nvPicPr>
            <p:cNvPr id="3" name="Grafik 2">
              <a:extLst>
                <a:ext uri="{FF2B5EF4-FFF2-40B4-BE49-F238E27FC236}">
                  <a16:creationId xmlns:a16="http://schemas.microsoft.com/office/drawing/2014/main" id="{DD524ECB-368C-42E1-8E70-1F052629FE56}"/>
                </a:ext>
              </a:extLst>
            </p:cNvPr>
            <p:cNvPicPr>
              <a:picLocks noChangeAspect="1"/>
            </p:cNvPicPr>
            <p:nvPr/>
          </p:nvPicPr>
          <p:blipFill>
            <a:blip r:embed="rId9"/>
            <a:stretch>
              <a:fillRect/>
            </a:stretch>
          </p:blipFill>
          <p:spPr>
            <a:xfrm>
              <a:off x="1209287" y="2796265"/>
              <a:ext cx="676275" cy="173154"/>
            </a:xfrm>
            <a:prstGeom prst="rect">
              <a:avLst/>
            </a:prstGeom>
          </p:spPr>
        </p:pic>
      </p:grpSp>
      <p:sp>
        <p:nvSpPr>
          <p:cNvPr id="7" name="Rechteck 6">
            <a:extLst>
              <a:ext uri="{FF2B5EF4-FFF2-40B4-BE49-F238E27FC236}">
                <a16:creationId xmlns:a16="http://schemas.microsoft.com/office/drawing/2014/main" id="{93013B52-D472-4672-BFB6-112ECA1F1CFE}"/>
              </a:ext>
            </a:extLst>
          </p:cNvPr>
          <p:cNvSpPr/>
          <p:nvPr/>
        </p:nvSpPr>
        <p:spPr>
          <a:xfrm>
            <a:off x="1069059" y="2770144"/>
            <a:ext cx="731251" cy="246221"/>
          </a:xfrm>
          <a:prstGeom prst="rect">
            <a:avLst/>
          </a:prstGeom>
        </p:spPr>
        <p:txBody>
          <a:bodyPr wrap="square">
            <a:spAutoFit/>
          </a:bodyPr>
          <a:lstStyle/>
          <a:p>
            <a:pPr algn="ctr"/>
            <a:r>
              <a:rPr lang="en-US" sz="1000" b="1" dirty="0">
                <a:solidFill>
                  <a:schemeClr val="bg1"/>
                </a:solidFill>
                <a:latin typeface="Raleway" panose="020B0604020202020204" charset="0"/>
              </a:rPr>
              <a:t>Owl</a:t>
            </a:r>
          </a:p>
        </p:txBody>
      </p:sp>
      <p:pic>
        <p:nvPicPr>
          <p:cNvPr id="41" name="Grafik 40">
            <a:extLst>
              <a:ext uri="{FF2B5EF4-FFF2-40B4-BE49-F238E27FC236}">
                <a16:creationId xmlns:a16="http://schemas.microsoft.com/office/drawing/2014/main" id="{111F5180-BEC2-48D6-BBAA-1BAE2045732B}"/>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8345" b="94213" l="5806" r="97630">
                        <a14:foregroundMark x1="27671" y1="94308" x2="65640" y2="95828"/>
                        <a14:foregroundMark x1="75057" y1="94892" x2="77284" y2="94670"/>
                        <a14:foregroundMark x1="74308" y1="94966" x2="74945" y2="94903"/>
                        <a14:foregroundMark x1="72050" y1="95191" x2="72552" y2="95141"/>
                        <a14:foregroundMark x1="70842" y1="95310" x2="71047" y2="95290"/>
                        <a14:foregroundMark x1="68960" y1="95498" x2="69461" y2="95448"/>
                        <a14:foregroundMark x1="66952" y1="95697" x2="67203" y2="95672"/>
                        <a14:foregroundMark x1="65640" y1="95828" x2="66199" y2="95772"/>
                        <a14:foregroundMark x1="88226" y1="95706" x2="87681" y2="96428"/>
                        <a14:foregroundMark x1="65806" y1="96472" x2="24853" y2="95652"/>
                        <a14:foregroundMark x1="66744" y1="96491" x2="66509" y2="96486"/>
                        <a14:foregroundMark x1="68853" y1="96533" x2="68385" y2="96524"/>
                        <a14:foregroundMark x1="70334" y1="96563" x2="70142" y2="96559"/>
                        <a14:foregroundMark x1="71739" y1="96591" x2="71271" y2="96582"/>
                        <a14:foregroundMark x1="75939" y1="96676" x2="73738" y2="96631"/>
                        <a14:foregroundMark x1="76250" y1="96682" x2="76058" y2="96678"/>
                        <a14:foregroundMark x1="78066" y1="96718" x2="77755" y2="96712"/>
                        <a14:foregroundMark x1="78647" y1="96730" x2="78300" y2="96723"/>
                        <a14:foregroundMark x1="79941" y1="96756" x2="79749" y2="96752"/>
                        <a14:foregroundMark x1="80415" y1="96765" x2="80175" y2="96760"/>
                        <a14:foregroundMark x1="27493" y1="93158" x2="29739" y2="94347"/>
                        <a14:foregroundMark x1="25561" y1="92136" x2="26917" y2="92854"/>
                        <a14:foregroundMark x1="29739" y1="94347" x2="37441" y2="91925"/>
                        <a14:backgroundMark x1="52014" y1="12921" x2="52014" y2="12921"/>
                        <a14:backgroundMark x1="96445" y1="89771" x2="95142" y2="89367"/>
                        <a14:backgroundMark x1="97038" y1="90983" x2="97038" y2="90983"/>
                        <a14:backgroundMark x1="95972" y1="91386" x2="95972" y2="91386"/>
                        <a14:backgroundMark x1="97867" y1="91655" x2="97867" y2="91655"/>
                        <a14:backgroundMark x1="95972" y1="91386" x2="95972" y2="91117"/>
                        <a14:backgroundMark x1="97393" y1="90983" x2="97867" y2="91521"/>
                        <a14:backgroundMark x1="96327" y1="90848" x2="96919" y2="91925"/>
                        <a14:backgroundMark x1="95853" y1="91117" x2="96209" y2="91790"/>
                        <a14:backgroundMark x1="96090" y1="91925" x2="96564" y2="92328"/>
                        <a14:backgroundMark x1="86256" y1="97039" x2="87915" y2="97039"/>
                        <a14:backgroundMark x1="88033" y1="97039" x2="85071" y2="97174"/>
                        <a14:backgroundMark x1="85308" y1="97039" x2="83531" y2="97039"/>
                        <a14:backgroundMark x1="83768" y1="97039" x2="80569" y2="97039"/>
                        <a14:backgroundMark x1="70142" y1="96904" x2="71090" y2="96904"/>
                        <a14:backgroundMark x1="71564" y1="96904" x2="73223" y2="96904"/>
                        <a14:backgroundMark x1="76066" y1="97039" x2="77725" y2="96770"/>
                        <a14:backgroundMark x1="78555" y1="96904" x2="79739" y2="96770"/>
                        <a14:backgroundMark x1="77962" y1="96904" x2="78199" y2="96904"/>
                        <a14:backgroundMark x1="79858" y1="96904" x2="80095" y2="96904"/>
                        <a14:backgroundMark x1="80332" y1="96904" x2="80332" y2="96904"/>
                        <a14:backgroundMark x1="78318" y1="96904" x2="78318" y2="96904"/>
                        <a14:backgroundMark x1="76185" y1="96904" x2="76066" y2="96904"/>
                        <a14:backgroundMark x1="75118" y1="97174" x2="75118" y2="97174"/>
                        <a14:backgroundMark x1="75118" y1="96904" x2="75118" y2="96904"/>
                        <a14:backgroundMark x1="75474" y1="96770" x2="75474" y2="96770"/>
                        <a14:backgroundMark x1="75829" y1="96770" x2="75829" y2="96770"/>
                        <a14:backgroundMark x1="75118" y1="96904" x2="75118" y2="96904"/>
                        <a14:backgroundMark x1="75237" y1="96904" x2="75237" y2="96904"/>
                        <a14:backgroundMark x1="74882" y1="97039" x2="74882" y2="97039"/>
                        <a14:backgroundMark x1="74171" y1="96904" x2="74171" y2="96904"/>
                        <a14:backgroundMark x1="73934" y1="96770" x2="73934" y2="96770"/>
                        <a14:backgroundMark x1="74526" y1="96770" x2="74526" y2="96770"/>
                        <a14:backgroundMark x1="74763" y1="96770" x2="74763" y2="96770"/>
                        <a14:backgroundMark x1="74763" y1="96770" x2="74763" y2="96770"/>
                        <a14:backgroundMark x1="73815" y1="96770" x2="73697" y2="96770"/>
                        <a14:backgroundMark x1="73578" y1="96770" x2="73460" y2="96770"/>
                        <a14:backgroundMark x1="71327" y1="96770" x2="71327" y2="96770"/>
                        <a14:backgroundMark x1="69550" y1="96770" x2="69550" y2="96770"/>
                        <a14:backgroundMark x1="69076" y1="96770" x2="69076" y2="96770"/>
                        <a14:backgroundMark x1="68720" y1="96770" x2="68720" y2="96770"/>
                        <a14:backgroundMark x1="68483" y1="96770" x2="68483" y2="96770"/>
                        <a14:backgroundMark x1="68246" y1="96770" x2="68128" y2="96770"/>
                        <a14:backgroundMark x1="67891" y1="96770" x2="67891" y2="96770"/>
                        <a14:backgroundMark x1="67417" y1="96770" x2="67417" y2="96770"/>
                        <a14:backgroundMark x1="67062" y1="96770" x2="67062" y2="96770"/>
                        <a14:backgroundMark x1="66232" y1="96770" x2="66232" y2="96770"/>
                        <a14:backgroundMark x1="65640" y1="96770" x2="66351" y2="96770"/>
                        <a14:backgroundMark x1="66588" y1="96770" x2="68246" y2="96770"/>
                        <a14:backgroundMark x1="68720" y1="96770" x2="70024" y2="96770"/>
                        <a14:backgroundMark x1="39929" y1="21669" x2="43720" y2="20861"/>
                        <a14:backgroundMark x1="43720" y1="20861" x2="44905" y2="20188"/>
                        <a14:backgroundMark x1="44905" y1="20188" x2="51303" y2="18977"/>
                        <a14:backgroundMark x1="51303" y1="18977" x2="54028" y2="18977"/>
                        <a14:backgroundMark x1="54028" y1="18977" x2="57820" y2="20458"/>
                        <a14:backgroundMark x1="57820" y1="20458" x2="59242" y2="20054"/>
                        <a14:backgroundMark x1="59242" y1="20054" x2="59360" y2="16824"/>
                        <a14:backgroundMark x1="59360" y1="16824" x2="56161" y2="6864"/>
                        <a14:backgroundMark x1="56161" y1="6864" x2="52607" y2="2423"/>
                        <a14:backgroundMark x1="52607" y1="2423" x2="50237" y2="1884"/>
                        <a14:backgroundMark x1="50237" y1="1884" x2="47986" y2="3634"/>
                        <a14:backgroundMark x1="47986" y1="3634" x2="45735" y2="6191"/>
                        <a14:backgroundMark x1="45735" y1="6191" x2="39810" y2="21265"/>
                        <a14:backgroundMark x1="39810" y1="21265" x2="39810" y2="21669"/>
                        <a14:backgroundMark x1="47275" y1="7537" x2="52607" y2="7537"/>
                        <a14:backgroundMark x1="52607" y1="7537" x2="53791" y2="8210"/>
                        <a14:backgroundMark x1="53791" y1="8210" x2="54028" y2="9690"/>
                        <a14:backgroundMark x1="54028" y1="9690" x2="53081" y2="10767"/>
                        <a14:backgroundMark x1="53081" y1="10767" x2="47986" y2="11171"/>
                        <a14:backgroundMark x1="47986" y1="11171" x2="46564" y2="10229"/>
                        <a14:backgroundMark x1="46564" y1="10229" x2="46090" y2="8614"/>
                        <a14:backgroundMark x1="46090" y1="8614" x2="47038" y2="7402"/>
                        <a14:backgroundMark x1="47038" y1="7402" x2="48104" y2="7402"/>
                        <a14:backgroundMark x1="31043" y1="39031" x2="34597" y2="44818"/>
                        <a14:backgroundMark x1="34597" y1="44818" x2="36848" y2="46568"/>
                        <a14:backgroundMark x1="36848" y1="46568" x2="36374" y2="47914"/>
                        <a14:backgroundMark x1="36374" y1="47914" x2="34834" y2="50067"/>
                        <a14:backgroundMark x1="34834" y1="50067" x2="33412" y2="53028"/>
                        <a14:backgroundMark x1="33412" y1="53028" x2="27844" y2="58816"/>
                        <a14:backgroundMark x1="27844" y1="58816" x2="27725" y2="56797"/>
                        <a14:backgroundMark x1="27725" y1="56797" x2="28910" y2="51009"/>
                        <a14:backgroundMark x1="28910" y1="51009" x2="28555" y2="42530"/>
                        <a14:backgroundMark x1="28555" y1="42530" x2="30924" y2="39166"/>
                        <a14:backgroundMark x1="20972" y1="55989" x2="22038" y2="55047"/>
                        <a14:backgroundMark x1="22038" y1="55047" x2="24408" y2="53970"/>
                        <a14:backgroundMark x1="24408" y1="53970" x2="25592" y2="54105"/>
                        <a14:backgroundMark x1="25592" y1="54105" x2="27488" y2="56258"/>
                        <a14:backgroundMark x1="27488" y1="56258" x2="28791" y2="58816"/>
                        <a14:backgroundMark x1="28791" y1="58816" x2="27488" y2="61373"/>
                        <a14:backgroundMark x1="27488" y1="61373" x2="27370" y2="62853"/>
                        <a14:backgroundMark x1="27370" y1="62853" x2="29502" y2="66487"/>
                        <a14:backgroundMark x1="29502" y1="66487" x2="31398" y2="68506"/>
                        <a14:backgroundMark x1="31398" y1="68506" x2="32227" y2="69717"/>
                        <a14:backgroundMark x1="32227" y1="69717" x2="31043" y2="68910"/>
                        <a14:backgroundMark x1="31043" y1="68910" x2="29858" y2="68641"/>
                        <a14:backgroundMark x1="29858" y1="68641" x2="29621" y2="70390"/>
                        <a14:backgroundMark x1="29621" y1="70390" x2="28673" y2="69448"/>
                        <a14:backgroundMark x1="28673" y1="69448" x2="28199" y2="70659"/>
                        <a14:backgroundMark x1="28199" y1="70659" x2="27962" y2="74293"/>
                        <a14:backgroundMark x1="27962" y1="74293" x2="28436" y2="75774"/>
                        <a14:backgroundMark x1="28436" y1="75774" x2="27014" y2="76985"/>
                        <a14:backgroundMark x1="27014" y1="76985" x2="15995" y2="74966"/>
                        <a14:backgroundMark x1="15995" y1="74966" x2="14692" y2="74024"/>
                        <a14:backgroundMark x1="14692" y1="74024" x2="16351" y2="62988"/>
                        <a14:backgroundMark x1="16351" y1="62988" x2="20142" y2="55316"/>
                        <a14:backgroundMark x1="20142" y1="55316" x2="20972" y2="55451"/>
                        <a14:backgroundMark x1="28199" y1="74428" x2="29739" y2="77254"/>
                        <a14:backgroundMark x1="29739" y1="77254" x2="30924" y2="78331"/>
                        <a14:backgroundMark x1="30924" y1="78331" x2="35664" y2="80619"/>
                        <a14:backgroundMark x1="35664" y1="80619" x2="36967" y2="80215"/>
                        <a14:backgroundMark x1="36967" y1="80215" x2="39218" y2="78735"/>
                        <a14:backgroundMark x1="39218" y1="78735" x2="41351" y2="76985"/>
                        <a14:backgroundMark x1="41351" y1="76985" x2="41351" y2="78466"/>
                        <a14:backgroundMark x1="41351" y1="78466" x2="40758" y2="81157"/>
                        <a14:backgroundMark x1="40758" y1="81157" x2="38744" y2="83176"/>
                        <a14:backgroundMark x1="38744" y1="83176" x2="35190" y2="85195"/>
                        <a14:backgroundMark x1="35190" y1="85195" x2="19313" y2="81830"/>
                        <a14:backgroundMark x1="19313" y1="81830" x2="13863" y2="79408"/>
                        <a14:backgroundMark x1="13863" y1="79408" x2="12796" y2="77389"/>
                        <a14:backgroundMark x1="12796" y1="77389" x2="12441" y2="75370"/>
                        <a14:backgroundMark x1="12441" y1="75370" x2="13152" y2="73755"/>
                        <a14:backgroundMark x1="13152" y1="73755" x2="14336" y2="72948"/>
                        <a14:backgroundMark x1="14336" y1="72948" x2="17536" y2="72409"/>
                        <a14:backgroundMark x1="17536" y1="72409" x2="26422" y2="72813"/>
                        <a14:backgroundMark x1="26422" y1="72813" x2="28318" y2="74563"/>
                        <a14:backgroundMark x1="24171" y1="83580" x2="22275" y2="85195"/>
                        <a14:backgroundMark x1="22275" y1="85195" x2="20616" y2="88156"/>
                        <a14:backgroundMark x1="20616" y1="88156" x2="20616" y2="89233"/>
                        <a14:backgroundMark x1="20616" y1="89233" x2="21682" y2="89906"/>
                        <a14:backgroundMark x1="21682" y1="89906" x2="21919" y2="90848"/>
                        <a14:backgroundMark x1="21919" y1="90848" x2="21919" y2="91925"/>
                        <a14:backgroundMark x1="21919" y1="91925" x2="20616" y2="92463"/>
                        <a14:backgroundMark x1="20616" y1="92463" x2="16588" y2="91655"/>
                        <a14:backgroundMark x1="16588" y1="91655" x2="17773" y2="91386"/>
                        <a14:backgroundMark x1="17773" y1="91386" x2="20735" y2="96231"/>
                        <a14:backgroundMark x1="20735" y1="96231" x2="21682" y2="99058"/>
                        <a14:backgroundMark x1="21682" y1="99058" x2="22512" y2="99192"/>
                        <a14:backgroundMark x1="22512" y1="99192" x2="22393" y2="97308"/>
                        <a14:backgroundMark x1="22393" y1="97308" x2="21327" y2="93943"/>
                        <a14:backgroundMark x1="21327" y1="93943" x2="21327" y2="91386"/>
                        <a14:backgroundMark x1="21327" y1="91386" x2="22038" y2="91117"/>
                        <a14:backgroundMark x1="22038" y1="91117" x2="23460" y2="93540"/>
                        <a14:backgroundMark x1="23460" y1="93540" x2="23815" y2="95828"/>
                        <a14:backgroundMark x1="23815" y1="95828" x2="23460" y2="96904"/>
                        <a14:backgroundMark x1="23460" y1="96904" x2="22512" y2="98250"/>
                        <a14:backgroundMark x1="22512" y1="98250" x2="20853" y2="99058"/>
                        <a14:backgroundMark x1="20853" y1="99058" x2="18602" y2="99327"/>
                        <a14:backgroundMark x1="18602" y1="99327" x2="4858" y2="95020"/>
                        <a14:backgroundMark x1="4858" y1="95020" x2="2370" y2="95155"/>
                        <a14:backgroundMark x1="2370" y1="95155" x2="1422" y2="94347"/>
                        <a14:backgroundMark x1="1422" y1="94347" x2="829" y2="91521"/>
                        <a14:backgroundMark x1="829" y1="91521" x2="1777" y2="88560"/>
                        <a14:backgroundMark x1="1777" y1="88560" x2="11256" y2="76178"/>
                        <a14:backgroundMark x1="11256" y1="76178" x2="13033" y2="74832"/>
                        <a14:backgroundMark x1="13033" y1="74832" x2="14218" y2="74563"/>
                        <a14:backgroundMark x1="14218" y1="74563" x2="15403" y2="74697"/>
                        <a14:backgroundMark x1="15403" y1="74697" x2="19787" y2="77793"/>
                        <a14:backgroundMark x1="19787" y1="77793" x2="20853" y2="79677"/>
                        <a14:backgroundMark x1="11848" y1="75101" x2="16114" y2="77254"/>
                        <a14:backgroundMark x1="16114" y1="77254" x2="19787" y2="83580"/>
                        <a14:backgroundMark x1="19787" y1="83580" x2="20379" y2="86137"/>
                        <a14:backgroundMark x1="20379" y1="86137" x2="19905" y2="97443"/>
                        <a14:backgroundMark x1="19905" y1="97443" x2="16825" y2="99192"/>
                        <a14:backgroundMark x1="16825" y1="99192" x2="12796" y2="99192"/>
                        <a14:backgroundMark x1="12796" y1="99192" x2="7109" y2="97443"/>
                        <a14:backgroundMark x1="7109" y1="97443" x2="6043" y2="97443"/>
                        <a14:backgroundMark x1="6043" y1="97443" x2="4147" y2="96501"/>
                        <a14:backgroundMark x1="4147" y1="96501" x2="3436" y2="92598"/>
                        <a14:backgroundMark x1="3436" y1="92598" x2="3791" y2="86945"/>
                        <a14:backgroundMark x1="3791" y1="86945" x2="6043" y2="82100"/>
                        <a14:backgroundMark x1="6043" y1="82100" x2="11374" y2="76581"/>
                        <a14:backgroundMark x1="11374" y1="76581" x2="11848" y2="75505"/>
                        <a14:backgroundMark x1="11848" y1="75505" x2="13152" y2="74293"/>
                        <a14:backgroundMark x1="11493" y1="74563" x2="13152" y2="76581"/>
                        <a14:backgroundMark x1="13152" y1="76581" x2="13981" y2="79542"/>
                        <a14:backgroundMark x1="13981" y1="79542" x2="13270" y2="83311"/>
                        <a14:backgroundMark x1="13270" y1="83311" x2="8057" y2="87079"/>
                        <a14:backgroundMark x1="8057" y1="87079" x2="7109" y2="85195"/>
                        <a14:backgroundMark x1="7109" y1="85195" x2="6517" y2="76985"/>
                        <a14:backgroundMark x1="6517" y1="76985" x2="13981" y2="73217"/>
                        <a14:backgroundMark x1="13981" y1="73217" x2="14455" y2="73217"/>
                        <a14:backgroundMark x1="9360" y1="83715" x2="11256" y2="84253"/>
                        <a14:backgroundMark x1="11256" y1="84253" x2="14455" y2="91252"/>
                        <a14:backgroundMark x1="14455" y1="91252" x2="14336" y2="92059"/>
                        <a14:backgroundMark x1="14336" y1="92059" x2="12796" y2="92059"/>
                        <a14:backgroundMark x1="12796" y1="92059" x2="9834" y2="90040"/>
                        <a14:backgroundMark x1="9834" y1="90040" x2="7583" y2="86810"/>
                        <a14:backgroundMark x1="7583" y1="86810" x2="7109" y2="84926"/>
                        <a14:backgroundMark x1="7109" y1="84926" x2="7227" y2="83984"/>
                        <a14:backgroundMark x1="7227" y1="83984" x2="7227" y2="83984"/>
                        <a14:backgroundMark x1="4384" y1="84118" x2="6517" y2="85061"/>
                        <a14:backgroundMark x1="6517" y1="85061" x2="9953" y2="89233"/>
                        <a14:backgroundMark x1="9953" y1="89233" x2="10308" y2="90579"/>
                        <a14:backgroundMark x1="10308" y1="90579" x2="10308" y2="92059"/>
                        <a14:backgroundMark x1="10308" y1="92059" x2="8175" y2="92598"/>
                        <a14:backgroundMark x1="8175" y1="92598" x2="6043" y2="91655"/>
                        <a14:backgroundMark x1="6043" y1="91655" x2="4265" y2="89502"/>
                        <a14:backgroundMark x1="4265" y1="89502" x2="3555" y2="85599"/>
                        <a14:backgroundMark x1="3555" y1="85599" x2="3791" y2="83042"/>
                        <a14:backgroundMark x1="3791" y1="83042" x2="4739" y2="82234"/>
                        <a14:backgroundMark x1="4739" y1="82234" x2="5332" y2="82100"/>
                        <a14:backgroundMark x1="68839" y1="37012" x2="63033" y2="44549"/>
                        <a14:backgroundMark x1="63033" y1="44549" x2="60190" y2="45491"/>
                        <a14:backgroundMark x1="60190" y1="45491" x2="60782" y2="46433"/>
                        <a14:backgroundMark x1="60782" y1="46433" x2="62559" y2="47510"/>
                        <a14:backgroundMark x1="62559" y1="47510" x2="73815" y2="60162"/>
                        <a14:backgroundMark x1="73815" y1="60162" x2="74052" y2="61238"/>
                        <a14:backgroundMark x1="74052" y1="61238" x2="73815" y2="62450"/>
                        <a14:backgroundMark x1="73815" y1="62450" x2="71327" y2="68641"/>
                        <a14:backgroundMark x1="71327" y1="68641" x2="69668" y2="70256"/>
                        <a14:backgroundMark x1="69668" y1="70256" x2="70379" y2="71063"/>
                        <a14:backgroundMark x1="70379" y1="71063" x2="72275" y2="71198"/>
                        <a14:backgroundMark x1="72275" y1="71198" x2="72275" y2="73217"/>
                        <a14:backgroundMark x1="72275" y1="73217" x2="72986" y2="73217"/>
                        <a14:backgroundMark x1="72986" y1="73217" x2="73815" y2="73217"/>
                        <a14:backgroundMark x1="73815" y1="73217" x2="74052" y2="74293"/>
                        <a14:backgroundMark x1="74052" y1="74293" x2="73934" y2="75639"/>
                        <a14:backgroundMark x1="73934" y1="75639" x2="70024" y2="80888"/>
                        <a14:backgroundMark x1="70024" y1="80888" x2="69431" y2="81427"/>
                        <a14:backgroundMark x1="69431" y1="81427" x2="67536" y2="82100"/>
                        <a14:backgroundMark x1="67536" y1="82100" x2="67180" y2="83042"/>
                        <a14:backgroundMark x1="67180" y1="83042" x2="67417" y2="85195"/>
                        <a14:backgroundMark x1="67417" y1="85195" x2="67299" y2="87618"/>
                        <a14:backgroundMark x1="67299" y1="87618" x2="68483" y2="88560"/>
                        <a14:backgroundMark x1="68483" y1="88560" x2="74645" y2="89233"/>
                        <a14:backgroundMark x1="74645" y1="89233" x2="78318" y2="90175"/>
                        <a14:backgroundMark x1="78318" y1="90175" x2="81161" y2="90713"/>
                        <a14:backgroundMark x1="81161" y1="90713" x2="85308" y2="91790"/>
                        <a14:backgroundMark x1="85308" y1="91790" x2="96445" y2="91925"/>
                        <a14:backgroundMark x1="96445" y1="91925" x2="97630" y2="91925"/>
                        <a14:backgroundMark x1="97630" y1="91925" x2="97867" y2="90310"/>
                        <a14:backgroundMark x1="97867" y1="90310" x2="86848" y2="57604"/>
                        <a14:backgroundMark x1="86848" y1="57604" x2="75000" y2="40377"/>
                        <a14:backgroundMark x1="75000" y1="40377" x2="71445" y2="37416"/>
                        <a14:backgroundMark x1="71445" y1="37416" x2="71090" y2="37281"/>
                        <a14:backgroundMark x1="64100" y1="43607" x2="70024" y2="44011"/>
                        <a14:backgroundMark x1="70024" y1="44011" x2="67417" y2="44818"/>
                        <a14:backgroundMark x1="67417" y1="44818" x2="65640" y2="44818"/>
                        <a14:backgroundMark x1="65640" y1="44818" x2="64336" y2="44145"/>
                        <a14:backgroundMark x1="64336" y1="44145" x2="64455" y2="44011"/>
                        <a14:backgroundMark x1="73934" y1="54105" x2="76777" y2="56124"/>
                        <a14:backgroundMark x1="76777" y1="56124" x2="78318" y2="58277"/>
                        <a14:backgroundMark x1="78318" y1="58277" x2="78791" y2="59489"/>
                        <a14:backgroundMark x1="78791" y1="59489" x2="78910" y2="61777"/>
                        <a14:backgroundMark x1="78910" y1="61777" x2="77725" y2="61507"/>
                        <a14:backgroundMark x1="77725" y1="61507" x2="75592" y2="59354"/>
                        <a14:backgroundMark x1="75592" y1="59354" x2="75118" y2="55451"/>
                        <a14:backgroundMark x1="75118" y1="55451" x2="75118" y2="54374"/>
                        <a14:backgroundMark x1="75118" y1="54374" x2="75592" y2="53297"/>
                        <a14:backgroundMark x1="75592" y1="53297" x2="76185" y2="52759"/>
                        <a14:backgroundMark x1="81517" y1="78869" x2="82346" y2="75236"/>
                        <a14:backgroundMark x1="82346" y1="75236" x2="84597" y2="70929"/>
                        <a14:backgroundMark x1="84597" y1="70929" x2="86848" y2="69179"/>
                        <a14:backgroundMark x1="86848" y1="69179" x2="87796" y2="69179"/>
                        <a14:backgroundMark x1="87796" y1="69179" x2="89218" y2="71467"/>
                        <a14:backgroundMark x1="89218" y1="71467" x2="90047" y2="74966"/>
                        <a14:backgroundMark x1="90047" y1="74966" x2="89692" y2="76581"/>
                        <a14:backgroundMark x1="89692" y1="76581" x2="87796" y2="77927"/>
                        <a14:backgroundMark x1="87796" y1="77927" x2="85071" y2="78331"/>
                        <a14:backgroundMark x1="85071" y1="78331" x2="83886" y2="77793"/>
                        <a14:backgroundMark x1="83886" y1="77793" x2="81398" y2="72948"/>
                        <a14:backgroundMark x1="81398" y1="72948" x2="81991" y2="72813"/>
                        <a14:backgroundMark x1="75711" y1="58277" x2="77014" y2="65680"/>
                        <a14:backgroundMark x1="77014" y1="65680" x2="77962" y2="67429"/>
                        <a14:backgroundMark x1="77962" y1="67429" x2="79384" y2="68641"/>
                        <a14:backgroundMark x1="79384" y1="68641" x2="80569" y2="69179"/>
                        <a14:backgroundMark x1="80569" y1="69179" x2="82820" y2="69179"/>
                        <a14:backgroundMark x1="82820" y1="69179" x2="84360" y2="68237"/>
                        <a14:backgroundMark x1="84360" y1="68237" x2="84716" y2="65007"/>
                        <a14:backgroundMark x1="84716" y1="65007" x2="83886" y2="61373"/>
                        <a14:backgroundMark x1="83886" y1="61373" x2="82227" y2="59489"/>
                        <a14:backgroundMark x1="82227" y1="59489" x2="77251" y2="57201"/>
                        <a14:backgroundMark x1="77251" y1="57201" x2="76303" y2="58143"/>
                        <a14:backgroundMark x1="76303" y1="58143" x2="76066" y2="58816"/>
                        <a14:backgroundMark x1="75948" y1="72005" x2="78436" y2="73351"/>
                        <a14:backgroundMark x1="78436" y1="73351" x2="79502" y2="75101"/>
                        <a14:backgroundMark x1="79502" y1="75101" x2="79739" y2="79408"/>
                        <a14:backgroundMark x1="79739" y1="79408" x2="79502" y2="80754"/>
                        <a14:backgroundMark x1="79502" y1="80754" x2="78199" y2="81965"/>
                        <a14:backgroundMark x1="78199" y1="81965" x2="77014" y2="82369"/>
                        <a14:backgroundMark x1="77014" y1="82369" x2="76066" y2="82369"/>
                        <a14:backgroundMark x1="76066" y1="82369" x2="75118" y2="81427"/>
                        <a14:backgroundMark x1="75118" y1="81427" x2="74645" y2="80485"/>
                        <a14:backgroundMark x1="74645" y1="80485" x2="74171" y2="76312"/>
                        <a14:backgroundMark x1="74171" y1="76312" x2="74171" y2="75505"/>
                        <a14:backgroundMark x1="74171" y1="75505" x2="75474" y2="73486"/>
                        <a14:backgroundMark x1="75474" y1="73486" x2="76777" y2="72544"/>
                        <a14:backgroundMark x1="76777" y1="72544" x2="78555" y2="72140"/>
                        <a14:backgroundMark x1="78555" y1="72140" x2="79502" y2="73217"/>
                        <a14:backgroundMark x1="79502" y1="73217" x2="79502" y2="73217"/>
                        <a14:backgroundMark x1="79739" y1="78869" x2="80569" y2="77793"/>
                        <a14:backgroundMark x1="80569" y1="77793" x2="86374" y2="76985"/>
                        <a14:backgroundMark x1="86374" y1="76985" x2="88863" y2="76985"/>
                        <a14:backgroundMark x1="88863" y1="76985" x2="90758" y2="78331"/>
                        <a14:backgroundMark x1="90758" y1="78331" x2="92773" y2="81292"/>
                        <a14:backgroundMark x1="92773" y1="81292" x2="93009" y2="82100"/>
                        <a14:backgroundMark x1="93009" y1="82100" x2="92654" y2="86406"/>
                        <a14:backgroundMark x1="92654" y1="86406" x2="91943" y2="87618"/>
                        <a14:backgroundMark x1="91943" y1="87618" x2="90166" y2="88156"/>
                        <a14:backgroundMark x1="90166" y1="88156" x2="85664" y2="88156"/>
                        <a14:backgroundMark x1="85664" y1="88156" x2="82820" y2="86676"/>
                        <a14:backgroundMark x1="82820" y1="86676" x2="81043" y2="85061"/>
                        <a14:backgroundMark x1="81043" y1="85061" x2="80095" y2="83580"/>
                        <a14:backgroundMark x1="80095" y1="83580" x2="79621" y2="81965"/>
                        <a14:backgroundMark x1="79621" y1="81965" x2="79502" y2="80619"/>
                        <a14:backgroundMark x1="79502" y1="80619" x2="81872" y2="76581"/>
                        <a14:backgroundMark x1="81872" y1="76581" x2="82820" y2="76447"/>
                        <a14:backgroundMark x1="82820" y1="76447" x2="82820" y2="76447"/>
                        <a14:backgroundMark x1="48104" y1="85061" x2="47038" y2="85464"/>
                        <a14:backgroundMark x1="47038" y1="85464" x2="46327" y2="84118"/>
                        <a14:backgroundMark x1="46327" y1="84118" x2="46327" y2="83042"/>
                        <a14:backgroundMark x1="46327" y1="83042" x2="47156" y2="82907"/>
                        <a14:backgroundMark x1="47156" y1="82907" x2="47986" y2="83445"/>
                        <a14:backgroundMark x1="47986" y1="83445" x2="48104" y2="84791"/>
                      </a14:backgroundRemoval>
                    </a14:imgEffect>
                  </a14:imgLayer>
                </a14:imgProps>
              </a:ext>
            </a:extLst>
          </a:blip>
          <a:srcRect b="3942"/>
          <a:stretch/>
        </p:blipFill>
        <p:spPr>
          <a:xfrm>
            <a:off x="-111099" y="-76102"/>
            <a:ext cx="1050977" cy="888743"/>
          </a:xfrm>
          <a:prstGeom prst="rect">
            <a:avLst/>
          </a:prstGeom>
        </p:spPr>
      </p:pic>
      <p:pic>
        <p:nvPicPr>
          <p:cNvPr id="42" name="Grafik 41">
            <a:extLst>
              <a:ext uri="{FF2B5EF4-FFF2-40B4-BE49-F238E27FC236}">
                <a16:creationId xmlns:a16="http://schemas.microsoft.com/office/drawing/2014/main" id="{3FC1CE06-2527-42A7-B28E-C716137FC4FB}"/>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8345" b="94213" l="5806" r="97630">
                        <a14:foregroundMark x1="27671" y1="94308" x2="65640" y2="95828"/>
                        <a14:foregroundMark x1="75057" y1="94892" x2="77284" y2="94670"/>
                        <a14:foregroundMark x1="74308" y1="94966" x2="74945" y2="94903"/>
                        <a14:foregroundMark x1="72050" y1="95191" x2="72552" y2="95141"/>
                        <a14:foregroundMark x1="70842" y1="95310" x2="71047" y2="95290"/>
                        <a14:foregroundMark x1="68960" y1="95498" x2="69461" y2="95448"/>
                        <a14:foregroundMark x1="66952" y1="95697" x2="67203" y2="95672"/>
                        <a14:foregroundMark x1="65640" y1="95828" x2="66199" y2="95772"/>
                        <a14:foregroundMark x1="88226" y1="95706" x2="87681" y2="96428"/>
                        <a14:foregroundMark x1="65806" y1="96472" x2="24853" y2="95652"/>
                        <a14:foregroundMark x1="66744" y1="96491" x2="66509" y2="96486"/>
                        <a14:foregroundMark x1="68853" y1="96533" x2="68385" y2="96524"/>
                        <a14:foregroundMark x1="70334" y1="96563" x2="70142" y2="96559"/>
                        <a14:foregroundMark x1="71739" y1="96591" x2="71271" y2="96582"/>
                        <a14:foregroundMark x1="75939" y1="96676" x2="73738" y2="96631"/>
                        <a14:foregroundMark x1="76250" y1="96682" x2="76058" y2="96678"/>
                        <a14:foregroundMark x1="78066" y1="96718" x2="77755" y2="96712"/>
                        <a14:foregroundMark x1="78647" y1="96730" x2="78300" y2="96723"/>
                        <a14:foregroundMark x1="79941" y1="96756" x2="79749" y2="96752"/>
                        <a14:foregroundMark x1="80415" y1="96765" x2="80175" y2="96760"/>
                        <a14:foregroundMark x1="27493" y1="93158" x2="29739" y2="94347"/>
                        <a14:foregroundMark x1="25561" y1="92136" x2="26917" y2="92854"/>
                        <a14:foregroundMark x1="29739" y1="94347" x2="37441" y2="91925"/>
                        <a14:backgroundMark x1="52014" y1="12921" x2="52014" y2="12921"/>
                        <a14:backgroundMark x1="96445" y1="89771" x2="95142" y2="89367"/>
                        <a14:backgroundMark x1="97038" y1="90983" x2="97038" y2="90983"/>
                        <a14:backgroundMark x1="95972" y1="91386" x2="95972" y2="91386"/>
                        <a14:backgroundMark x1="97867" y1="91655" x2="97867" y2="91655"/>
                        <a14:backgroundMark x1="95972" y1="91386" x2="95972" y2="91117"/>
                        <a14:backgroundMark x1="97393" y1="90983" x2="97867" y2="91521"/>
                        <a14:backgroundMark x1="96327" y1="90848" x2="96919" y2="91925"/>
                        <a14:backgroundMark x1="95853" y1="91117" x2="96209" y2="91790"/>
                        <a14:backgroundMark x1="96090" y1="91925" x2="96564" y2="92328"/>
                        <a14:backgroundMark x1="86256" y1="97039" x2="87915" y2="97039"/>
                        <a14:backgroundMark x1="88033" y1="97039" x2="85071" y2="97174"/>
                        <a14:backgroundMark x1="85308" y1="97039" x2="83531" y2="97039"/>
                        <a14:backgroundMark x1="83768" y1="97039" x2="80569" y2="97039"/>
                        <a14:backgroundMark x1="70142" y1="96904" x2="71090" y2="96904"/>
                        <a14:backgroundMark x1="71564" y1="96904" x2="73223" y2="96904"/>
                        <a14:backgroundMark x1="76066" y1="97039" x2="77725" y2="96770"/>
                        <a14:backgroundMark x1="78555" y1="96904" x2="79739" y2="96770"/>
                        <a14:backgroundMark x1="77962" y1="96904" x2="78199" y2="96904"/>
                        <a14:backgroundMark x1="79858" y1="96904" x2="80095" y2="96904"/>
                        <a14:backgroundMark x1="80332" y1="96904" x2="80332" y2="96904"/>
                        <a14:backgroundMark x1="78318" y1="96904" x2="78318" y2="96904"/>
                        <a14:backgroundMark x1="76185" y1="96904" x2="76066" y2="96904"/>
                        <a14:backgroundMark x1="75118" y1="97174" x2="75118" y2="97174"/>
                        <a14:backgroundMark x1="75118" y1="96904" x2="75118" y2="96904"/>
                        <a14:backgroundMark x1="75474" y1="96770" x2="75474" y2="96770"/>
                        <a14:backgroundMark x1="75829" y1="96770" x2="75829" y2="96770"/>
                        <a14:backgroundMark x1="75118" y1="96904" x2="75118" y2="96904"/>
                        <a14:backgroundMark x1="75237" y1="96904" x2="75237" y2="96904"/>
                        <a14:backgroundMark x1="74882" y1="97039" x2="74882" y2="97039"/>
                        <a14:backgroundMark x1="74171" y1="96904" x2="74171" y2="96904"/>
                        <a14:backgroundMark x1="73934" y1="96770" x2="73934" y2="96770"/>
                        <a14:backgroundMark x1="74526" y1="96770" x2="74526" y2="96770"/>
                        <a14:backgroundMark x1="74763" y1="96770" x2="74763" y2="96770"/>
                        <a14:backgroundMark x1="74763" y1="96770" x2="74763" y2="96770"/>
                        <a14:backgroundMark x1="73815" y1="96770" x2="73697" y2="96770"/>
                        <a14:backgroundMark x1="73578" y1="96770" x2="73460" y2="96770"/>
                        <a14:backgroundMark x1="71327" y1="96770" x2="71327" y2="96770"/>
                        <a14:backgroundMark x1="69550" y1="96770" x2="69550" y2="96770"/>
                        <a14:backgroundMark x1="69076" y1="96770" x2="69076" y2="96770"/>
                        <a14:backgroundMark x1="68720" y1="96770" x2="68720" y2="96770"/>
                        <a14:backgroundMark x1="68483" y1="96770" x2="68483" y2="96770"/>
                        <a14:backgroundMark x1="68246" y1="96770" x2="68128" y2="96770"/>
                        <a14:backgroundMark x1="67891" y1="96770" x2="67891" y2="96770"/>
                        <a14:backgroundMark x1="67417" y1="96770" x2="67417" y2="96770"/>
                        <a14:backgroundMark x1="67062" y1="96770" x2="67062" y2="96770"/>
                        <a14:backgroundMark x1="66232" y1="96770" x2="66232" y2="96770"/>
                        <a14:backgroundMark x1="65640" y1="96770" x2="66351" y2="96770"/>
                        <a14:backgroundMark x1="66588" y1="96770" x2="68246" y2="96770"/>
                        <a14:backgroundMark x1="68720" y1="96770" x2="70024" y2="96770"/>
                        <a14:backgroundMark x1="39929" y1="21669" x2="43720" y2="20861"/>
                        <a14:backgroundMark x1="43720" y1="20861" x2="44905" y2="20188"/>
                        <a14:backgroundMark x1="44905" y1="20188" x2="51303" y2="18977"/>
                        <a14:backgroundMark x1="51303" y1="18977" x2="54028" y2="18977"/>
                        <a14:backgroundMark x1="54028" y1="18977" x2="57820" y2="20458"/>
                        <a14:backgroundMark x1="57820" y1="20458" x2="59242" y2="20054"/>
                        <a14:backgroundMark x1="59242" y1="20054" x2="59360" y2="16824"/>
                        <a14:backgroundMark x1="59360" y1="16824" x2="56161" y2="6864"/>
                        <a14:backgroundMark x1="56161" y1="6864" x2="52607" y2="2423"/>
                        <a14:backgroundMark x1="52607" y1="2423" x2="50237" y2="1884"/>
                        <a14:backgroundMark x1="50237" y1="1884" x2="47986" y2="3634"/>
                        <a14:backgroundMark x1="47986" y1="3634" x2="45735" y2="6191"/>
                        <a14:backgroundMark x1="45735" y1="6191" x2="39810" y2="21265"/>
                        <a14:backgroundMark x1="39810" y1="21265" x2="39810" y2="21669"/>
                        <a14:backgroundMark x1="47275" y1="7537" x2="52607" y2="7537"/>
                        <a14:backgroundMark x1="52607" y1="7537" x2="53791" y2="8210"/>
                        <a14:backgroundMark x1="53791" y1="8210" x2="54028" y2="9690"/>
                        <a14:backgroundMark x1="54028" y1="9690" x2="53081" y2="10767"/>
                        <a14:backgroundMark x1="53081" y1="10767" x2="47986" y2="11171"/>
                        <a14:backgroundMark x1="47986" y1="11171" x2="46564" y2="10229"/>
                        <a14:backgroundMark x1="46564" y1="10229" x2="46090" y2="8614"/>
                        <a14:backgroundMark x1="46090" y1="8614" x2="47038" y2="7402"/>
                        <a14:backgroundMark x1="47038" y1="7402" x2="48104" y2="7402"/>
                        <a14:backgroundMark x1="31043" y1="39031" x2="34597" y2="44818"/>
                        <a14:backgroundMark x1="34597" y1="44818" x2="36848" y2="46568"/>
                        <a14:backgroundMark x1="36848" y1="46568" x2="36374" y2="47914"/>
                        <a14:backgroundMark x1="36374" y1="47914" x2="34834" y2="50067"/>
                        <a14:backgroundMark x1="34834" y1="50067" x2="33412" y2="53028"/>
                        <a14:backgroundMark x1="33412" y1="53028" x2="27844" y2="58816"/>
                        <a14:backgroundMark x1="27844" y1="58816" x2="27725" y2="56797"/>
                        <a14:backgroundMark x1="27725" y1="56797" x2="28910" y2="51009"/>
                        <a14:backgroundMark x1="28910" y1="51009" x2="28555" y2="42530"/>
                        <a14:backgroundMark x1="28555" y1="42530" x2="30924" y2="39166"/>
                        <a14:backgroundMark x1="20972" y1="55989" x2="22038" y2="55047"/>
                        <a14:backgroundMark x1="22038" y1="55047" x2="24408" y2="53970"/>
                        <a14:backgroundMark x1="24408" y1="53970" x2="25592" y2="54105"/>
                        <a14:backgroundMark x1="25592" y1="54105" x2="27488" y2="56258"/>
                        <a14:backgroundMark x1="27488" y1="56258" x2="28791" y2="58816"/>
                        <a14:backgroundMark x1="28791" y1="58816" x2="27488" y2="61373"/>
                        <a14:backgroundMark x1="27488" y1="61373" x2="27370" y2="62853"/>
                        <a14:backgroundMark x1="27370" y1="62853" x2="29502" y2="66487"/>
                        <a14:backgroundMark x1="29502" y1="66487" x2="31398" y2="68506"/>
                        <a14:backgroundMark x1="31398" y1="68506" x2="32227" y2="69717"/>
                        <a14:backgroundMark x1="32227" y1="69717" x2="31043" y2="68910"/>
                        <a14:backgroundMark x1="31043" y1="68910" x2="29858" y2="68641"/>
                        <a14:backgroundMark x1="29858" y1="68641" x2="29621" y2="70390"/>
                        <a14:backgroundMark x1="29621" y1="70390" x2="28673" y2="69448"/>
                        <a14:backgroundMark x1="28673" y1="69448" x2="28199" y2="70659"/>
                        <a14:backgroundMark x1="28199" y1="70659" x2="27962" y2="74293"/>
                        <a14:backgroundMark x1="27962" y1="74293" x2="28436" y2="75774"/>
                        <a14:backgroundMark x1="28436" y1="75774" x2="27014" y2="76985"/>
                        <a14:backgroundMark x1="27014" y1="76985" x2="15995" y2="74966"/>
                        <a14:backgroundMark x1="15995" y1="74966" x2="14692" y2="74024"/>
                        <a14:backgroundMark x1="14692" y1="74024" x2="16351" y2="62988"/>
                        <a14:backgroundMark x1="16351" y1="62988" x2="20142" y2="55316"/>
                        <a14:backgroundMark x1="20142" y1="55316" x2="20972" y2="55451"/>
                        <a14:backgroundMark x1="28199" y1="74428" x2="29739" y2="77254"/>
                        <a14:backgroundMark x1="29739" y1="77254" x2="30924" y2="78331"/>
                        <a14:backgroundMark x1="30924" y1="78331" x2="35664" y2="80619"/>
                        <a14:backgroundMark x1="35664" y1="80619" x2="36967" y2="80215"/>
                        <a14:backgroundMark x1="36967" y1="80215" x2="39218" y2="78735"/>
                        <a14:backgroundMark x1="39218" y1="78735" x2="41351" y2="76985"/>
                        <a14:backgroundMark x1="41351" y1="76985" x2="41351" y2="78466"/>
                        <a14:backgroundMark x1="41351" y1="78466" x2="40758" y2="81157"/>
                        <a14:backgroundMark x1="40758" y1="81157" x2="38744" y2="83176"/>
                        <a14:backgroundMark x1="38744" y1="83176" x2="35190" y2="85195"/>
                        <a14:backgroundMark x1="35190" y1="85195" x2="19313" y2="81830"/>
                        <a14:backgroundMark x1="19313" y1="81830" x2="13863" y2="79408"/>
                        <a14:backgroundMark x1="13863" y1="79408" x2="12796" y2="77389"/>
                        <a14:backgroundMark x1="12796" y1="77389" x2="12441" y2="75370"/>
                        <a14:backgroundMark x1="12441" y1="75370" x2="13152" y2="73755"/>
                        <a14:backgroundMark x1="13152" y1="73755" x2="14336" y2="72948"/>
                        <a14:backgroundMark x1="14336" y1="72948" x2="17536" y2="72409"/>
                        <a14:backgroundMark x1="17536" y1="72409" x2="26422" y2="72813"/>
                        <a14:backgroundMark x1="26422" y1="72813" x2="28318" y2="74563"/>
                        <a14:backgroundMark x1="24171" y1="83580" x2="22275" y2="85195"/>
                        <a14:backgroundMark x1="22275" y1="85195" x2="20616" y2="88156"/>
                        <a14:backgroundMark x1="20616" y1="88156" x2="20616" y2="89233"/>
                        <a14:backgroundMark x1="20616" y1="89233" x2="21682" y2="89906"/>
                        <a14:backgroundMark x1="21682" y1="89906" x2="21919" y2="90848"/>
                        <a14:backgroundMark x1="21919" y1="90848" x2="21919" y2="91925"/>
                        <a14:backgroundMark x1="21919" y1="91925" x2="20616" y2="92463"/>
                        <a14:backgroundMark x1="20616" y1="92463" x2="16588" y2="91655"/>
                        <a14:backgroundMark x1="16588" y1="91655" x2="17773" y2="91386"/>
                        <a14:backgroundMark x1="17773" y1="91386" x2="20735" y2="96231"/>
                        <a14:backgroundMark x1="20735" y1="96231" x2="21682" y2="99058"/>
                        <a14:backgroundMark x1="21682" y1="99058" x2="22512" y2="99192"/>
                        <a14:backgroundMark x1="22512" y1="99192" x2="22393" y2="97308"/>
                        <a14:backgroundMark x1="22393" y1="97308" x2="21327" y2="93943"/>
                        <a14:backgroundMark x1="21327" y1="93943" x2="21327" y2="91386"/>
                        <a14:backgroundMark x1="21327" y1="91386" x2="22038" y2="91117"/>
                        <a14:backgroundMark x1="22038" y1="91117" x2="23460" y2="93540"/>
                        <a14:backgroundMark x1="23460" y1="93540" x2="23815" y2="95828"/>
                        <a14:backgroundMark x1="23815" y1="95828" x2="23460" y2="96904"/>
                        <a14:backgroundMark x1="23460" y1="96904" x2="22512" y2="98250"/>
                        <a14:backgroundMark x1="22512" y1="98250" x2="20853" y2="99058"/>
                        <a14:backgroundMark x1="20853" y1="99058" x2="18602" y2="99327"/>
                        <a14:backgroundMark x1="18602" y1="99327" x2="4858" y2="95020"/>
                        <a14:backgroundMark x1="4858" y1="95020" x2="2370" y2="95155"/>
                        <a14:backgroundMark x1="2370" y1="95155" x2="1422" y2="94347"/>
                        <a14:backgroundMark x1="1422" y1="94347" x2="829" y2="91521"/>
                        <a14:backgroundMark x1="829" y1="91521" x2="1777" y2="88560"/>
                        <a14:backgroundMark x1="1777" y1="88560" x2="11256" y2="76178"/>
                        <a14:backgroundMark x1="11256" y1="76178" x2="13033" y2="74832"/>
                        <a14:backgroundMark x1="13033" y1="74832" x2="14218" y2="74563"/>
                        <a14:backgroundMark x1="14218" y1="74563" x2="15403" y2="74697"/>
                        <a14:backgroundMark x1="15403" y1="74697" x2="19787" y2="77793"/>
                        <a14:backgroundMark x1="19787" y1="77793" x2="20853" y2="79677"/>
                        <a14:backgroundMark x1="11848" y1="75101" x2="16114" y2="77254"/>
                        <a14:backgroundMark x1="16114" y1="77254" x2="19787" y2="83580"/>
                        <a14:backgroundMark x1="19787" y1="83580" x2="20379" y2="86137"/>
                        <a14:backgroundMark x1="20379" y1="86137" x2="19905" y2="97443"/>
                        <a14:backgroundMark x1="19905" y1="97443" x2="16825" y2="99192"/>
                        <a14:backgroundMark x1="16825" y1="99192" x2="12796" y2="99192"/>
                        <a14:backgroundMark x1="12796" y1="99192" x2="7109" y2="97443"/>
                        <a14:backgroundMark x1="7109" y1="97443" x2="6043" y2="97443"/>
                        <a14:backgroundMark x1="6043" y1="97443" x2="4147" y2="96501"/>
                        <a14:backgroundMark x1="4147" y1="96501" x2="3436" y2="92598"/>
                        <a14:backgroundMark x1="3436" y1="92598" x2="3791" y2="86945"/>
                        <a14:backgroundMark x1="3791" y1="86945" x2="6043" y2="82100"/>
                        <a14:backgroundMark x1="6043" y1="82100" x2="11374" y2="76581"/>
                        <a14:backgroundMark x1="11374" y1="76581" x2="11848" y2="75505"/>
                        <a14:backgroundMark x1="11848" y1="75505" x2="13152" y2="74293"/>
                        <a14:backgroundMark x1="11493" y1="74563" x2="13152" y2="76581"/>
                        <a14:backgroundMark x1="13152" y1="76581" x2="13981" y2="79542"/>
                        <a14:backgroundMark x1="13981" y1="79542" x2="13270" y2="83311"/>
                        <a14:backgroundMark x1="13270" y1="83311" x2="8057" y2="87079"/>
                        <a14:backgroundMark x1="8057" y1="87079" x2="7109" y2="85195"/>
                        <a14:backgroundMark x1="7109" y1="85195" x2="6517" y2="76985"/>
                        <a14:backgroundMark x1="6517" y1="76985" x2="13981" y2="73217"/>
                        <a14:backgroundMark x1="13981" y1="73217" x2="14455" y2="73217"/>
                        <a14:backgroundMark x1="9360" y1="83715" x2="11256" y2="84253"/>
                        <a14:backgroundMark x1="11256" y1="84253" x2="14455" y2="91252"/>
                        <a14:backgroundMark x1="14455" y1="91252" x2="14336" y2="92059"/>
                        <a14:backgroundMark x1="14336" y1="92059" x2="12796" y2="92059"/>
                        <a14:backgroundMark x1="12796" y1="92059" x2="9834" y2="90040"/>
                        <a14:backgroundMark x1="9834" y1="90040" x2="7583" y2="86810"/>
                        <a14:backgroundMark x1="7583" y1="86810" x2="7109" y2="84926"/>
                        <a14:backgroundMark x1="7109" y1="84926" x2="7227" y2="83984"/>
                        <a14:backgroundMark x1="7227" y1="83984" x2="7227" y2="83984"/>
                        <a14:backgroundMark x1="4384" y1="84118" x2="6517" y2="85061"/>
                        <a14:backgroundMark x1="6517" y1="85061" x2="9953" y2="89233"/>
                        <a14:backgroundMark x1="9953" y1="89233" x2="10308" y2="90579"/>
                        <a14:backgroundMark x1="10308" y1="90579" x2="10308" y2="92059"/>
                        <a14:backgroundMark x1="10308" y1="92059" x2="8175" y2="92598"/>
                        <a14:backgroundMark x1="8175" y1="92598" x2="6043" y2="91655"/>
                        <a14:backgroundMark x1="6043" y1="91655" x2="4265" y2="89502"/>
                        <a14:backgroundMark x1="4265" y1="89502" x2="3555" y2="85599"/>
                        <a14:backgroundMark x1="3555" y1="85599" x2="3791" y2="83042"/>
                        <a14:backgroundMark x1="3791" y1="83042" x2="4739" y2="82234"/>
                        <a14:backgroundMark x1="4739" y1="82234" x2="5332" y2="82100"/>
                        <a14:backgroundMark x1="68839" y1="37012" x2="63033" y2="44549"/>
                        <a14:backgroundMark x1="63033" y1="44549" x2="60190" y2="45491"/>
                        <a14:backgroundMark x1="60190" y1="45491" x2="60782" y2="46433"/>
                        <a14:backgroundMark x1="60782" y1="46433" x2="62559" y2="47510"/>
                        <a14:backgroundMark x1="62559" y1="47510" x2="73815" y2="60162"/>
                        <a14:backgroundMark x1="73815" y1="60162" x2="74052" y2="61238"/>
                        <a14:backgroundMark x1="74052" y1="61238" x2="73815" y2="62450"/>
                        <a14:backgroundMark x1="73815" y1="62450" x2="71327" y2="68641"/>
                        <a14:backgroundMark x1="71327" y1="68641" x2="69668" y2="70256"/>
                        <a14:backgroundMark x1="69668" y1="70256" x2="70379" y2="71063"/>
                        <a14:backgroundMark x1="70379" y1="71063" x2="72275" y2="71198"/>
                        <a14:backgroundMark x1="72275" y1="71198" x2="72275" y2="73217"/>
                        <a14:backgroundMark x1="72275" y1="73217" x2="72986" y2="73217"/>
                        <a14:backgroundMark x1="72986" y1="73217" x2="73815" y2="73217"/>
                        <a14:backgroundMark x1="73815" y1="73217" x2="74052" y2="74293"/>
                        <a14:backgroundMark x1="74052" y1="74293" x2="73934" y2="75639"/>
                        <a14:backgroundMark x1="73934" y1="75639" x2="70024" y2="80888"/>
                        <a14:backgroundMark x1="70024" y1="80888" x2="69431" y2="81427"/>
                        <a14:backgroundMark x1="69431" y1="81427" x2="67536" y2="82100"/>
                        <a14:backgroundMark x1="67536" y1="82100" x2="67180" y2="83042"/>
                        <a14:backgroundMark x1="67180" y1="83042" x2="67417" y2="85195"/>
                        <a14:backgroundMark x1="67417" y1="85195" x2="67299" y2="87618"/>
                        <a14:backgroundMark x1="67299" y1="87618" x2="68483" y2="88560"/>
                        <a14:backgroundMark x1="68483" y1="88560" x2="74645" y2="89233"/>
                        <a14:backgroundMark x1="74645" y1="89233" x2="78318" y2="90175"/>
                        <a14:backgroundMark x1="78318" y1="90175" x2="81161" y2="90713"/>
                        <a14:backgroundMark x1="81161" y1="90713" x2="85308" y2="91790"/>
                        <a14:backgroundMark x1="85308" y1="91790" x2="96445" y2="91925"/>
                        <a14:backgroundMark x1="96445" y1="91925" x2="97630" y2="91925"/>
                        <a14:backgroundMark x1="97630" y1="91925" x2="97867" y2="90310"/>
                        <a14:backgroundMark x1="97867" y1="90310" x2="86848" y2="57604"/>
                        <a14:backgroundMark x1="86848" y1="57604" x2="75000" y2="40377"/>
                        <a14:backgroundMark x1="75000" y1="40377" x2="71445" y2="37416"/>
                        <a14:backgroundMark x1="71445" y1="37416" x2="71090" y2="37281"/>
                        <a14:backgroundMark x1="64100" y1="43607" x2="70024" y2="44011"/>
                        <a14:backgroundMark x1="70024" y1="44011" x2="67417" y2="44818"/>
                        <a14:backgroundMark x1="67417" y1="44818" x2="65640" y2="44818"/>
                        <a14:backgroundMark x1="65640" y1="44818" x2="64336" y2="44145"/>
                        <a14:backgroundMark x1="64336" y1="44145" x2="64455" y2="44011"/>
                        <a14:backgroundMark x1="73934" y1="54105" x2="76777" y2="56124"/>
                        <a14:backgroundMark x1="76777" y1="56124" x2="78318" y2="58277"/>
                        <a14:backgroundMark x1="78318" y1="58277" x2="78791" y2="59489"/>
                        <a14:backgroundMark x1="78791" y1="59489" x2="78910" y2="61777"/>
                        <a14:backgroundMark x1="78910" y1="61777" x2="77725" y2="61507"/>
                        <a14:backgroundMark x1="77725" y1="61507" x2="75592" y2="59354"/>
                        <a14:backgroundMark x1="75592" y1="59354" x2="75118" y2="55451"/>
                        <a14:backgroundMark x1="75118" y1="55451" x2="75118" y2="54374"/>
                        <a14:backgroundMark x1="75118" y1="54374" x2="75592" y2="53297"/>
                        <a14:backgroundMark x1="75592" y1="53297" x2="76185" y2="52759"/>
                        <a14:backgroundMark x1="81517" y1="78869" x2="82346" y2="75236"/>
                        <a14:backgroundMark x1="82346" y1="75236" x2="84597" y2="70929"/>
                        <a14:backgroundMark x1="84597" y1="70929" x2="86848" y2="69179"/>
                        <a14:backgroundMark x1="86848" y1="69179" x2="87796" y2="69179"/>
                        <a14:backgroundMark x1="87796" y1="69179" x2="89218" y2="71467"/>
                        <a14:backgroundMark x1="89218" y1="71467" x2="90047" y2="74966"/>
                        <a14:backgroundMark x1="90047" y1="74966" x2="89692" y2="76581"/>
                        <a14:backgroundMark x1="89692" y1="76581" x2="87796" y2="77927"/>
                        <a14:backgroundMark x1="87796" y1="77927" x2="85071" y2="78331"/>
                        <a14:backgroundMark x1="85071" y1="78331" x2="83886" y2="77793"/>
                        <a14:backgroundMark x1="83886" y1="77793" x2="81398" y2="72948"/>
                        <a14:backgroundMark x1="81398" y1="72948" x2="81991" y2="72813"/>
                        <a14:backgroundMark x1="75711" y1="58277" x2="77014" y2="65680"/>
                        <a14:backgroundMark x1="77014" y1="65680" x2="77962" y2="67429"/>
                        <a14:backgroundMark x1="77962" y1="67429" x2="79384" y2="68641"/>
                        <a14:backgroundMark x1="79384" y1="68641" x2="80569" y2="69179"/>
                        <a14:backgroundMark x1="80569" y1="69179" x2="82820" y2="69179"/>
                        <a14:backgroundMark x1="82820" y1="69179" x2="84360" y2="68237"/>
                        <a14:backgroundMark x1="84360" y1="68237" x2="84716" y2="65007"/>
                        <a14:backgroundMark x1="84716" y1="65007" x2="83886" y2="61373"/>
                        <a14:backgroundMark x1="83886" y1="61373" x2="82227" y2="59489"/>
                        <a14:backgroundMark x1="82227" y1="59489" x2="77251" y2="57201"/>
                        <a14:backgroundMark x1="77251" y1="57201" x2="76303" y2="58143"/>
                        <a14:backgroundMark x1="76303" y1="58143" x2="76066" y2="58816"/>
                        <a14:backgroundMark x1="75948" y1="72005" x2="78436" y2="73351"/>
                        <a14:backgroundMark x1="78436" y1="73351" x2="79502" y2="75101"/>
                        <a14:backgroundMark x1="79502" y1="75101" x2="79739" y2="79408"/>
                        <a14:backgroundMark x1="79739" y1="79408" x2="79502" y2="80754"/>
                        <a14:backgroundMark x1="79502" y1="80754" x2="78199" y2="81965"/>
                        <a14:backgroundMark x1="78199" y1="81965" x2="77014" y2="82369"/>
                        <a14:backgroundMark x1="77014" y1="82369" x2="76066" y2="82369"/>
                        <a14:backgroundMark x1="76066" y1="82369" x2="75118" y2="81427"/>
                        <a14:backgroundMark x1="75118" y1="81427" x2="74645" y2="80485"/>
                        <a14:backgroundMark x1="74645" y1="80485" x2="74171" y2="76312"/>
                        <a14:backgroundMark x1="74171" y1="76312" x2="74171" y2="75505"/>
                        <a14:backgroundMark x1="74171" y1="75505" x2="75474" y2="73486"/>
                        <a14:backgroundMark x1="75474" y1="73486" x2="76777" y2="72544"/>
                        <a14:backgroundMark x1="76777" y1="72544" x2="78555" y2="72140"/>
                        <a14:backgroundMark x1="78555" y1="72140" x2="79502" y2="73217"/>
                        <a14:backgroundMark x1="79502" y1="73217" x2="79502" y2="73217"/>
                        <a14:backgroundMark x1="79739" y1="78869" x2="80569" y2="77793"/>
                        <a14:backgroundMark x1="80569" y1="77793" x2="86374" y2="76985"/>
                        <a14:backgroundMark x1="86374" y1="76985" x2="88863" y2="76985"/>
                        <a14:backgroundMark x1="88863" y1="76985" x2="90758" y2="78331"/>
                        <a14:backgroundMark x1="90758" y1="78331" x2="92773" y2="81292"/>
                        <a14:backgroundMark x1="92773" y1="81292" x2="93009" y2="82100"/>
                        <a14:backgroundMark x1="93009" y1="82100" x2="92654" y2="86406"/>
                        <a14:backgroundMark x1="92654" y1="86406" x2="91943" y2="87618"/>
                        <a14:backgroundMark x1="91943" y1="87618" x2="90166" y2="88156"/>
                        <a14:backgroundMark x1="90166" y1="88156" x2="85664" y2="88156"/>
                        <a14:backgroundMark x1="85664" y1="88156" x2="82820" y2="86676"/>
                        <a14:backgroundMark x1="82820" y1="86676" x2="81043" y2="85061"/>
                        <a14:backgroundMark x1="81043" y1="85061" x2="80095" y2="83580"/>
                        <a14:backgroundMark x1="80095" y1="83580" x2="79621" y2="81965"/>
                        <a14:backgroundMark x1="79621" y1="81965" x2="79502" y2="80619"/>
                        <a14:backgroundMark x1="79502" y1="80619" x2="81872" y2="76581"/>
                        <a14:backgroundMark x1="81872" y1="76581" x2="82820" y2="76447"/>
                        <a14:backgroundMark x1="82820" y1="76447" x2="82820" y2="76447"/>
                        <a14:backgroundMark x1="48104" y1="85061" x2="47038" y2="85464"/>
                        <a14:backgroundMark x1="47038" y1="85464" x2="46327" y2="84118"/>
                        <a14:backgroundMark x1="46327" y1="84118" x2="46327" y2="83042"/>
                        <a14:backgroundMark x1="46327" y1="83042" x2="47156" y2="82907"/>
                        <a14:backgroundMark x1="47156" y1="82907" x2="47986" y2="83445"/>
                        <a14:backgroundMark x1="47986" y1="83445" x2="48104" y2="84791"/>
                      </a14:backgroundRemoval>
                    </a14:imgEffect>
                  </a14:imgLayer>
                </a14:imgProps>
              </a:ext>
            </a:extLst>
          </a:blip>
          <a:srcRect b="3942"/>
          <a:stretch/>
        </p:blipFill>
        <p:spPr>
          <a:xfrm>
            <a:off x="1633725" y="2743687"/>
            <a:ext cx="266937" cy="225732"/>
          </a:xfrm>
          <a:prstGeom prst="rect">
            <a:avLst/>
          </a:prstGeom>
        </p:spPr>
      </p:pic>
      <p:pic>
        <p:nvPicPr>
          <p:cNvPr id="43" name="Grafik 42">
            <a:extLst>
              <a:ext uri="{FF2B5EF4-FFF2-40B4-BE49-F238E27FC236}">
                <a16:creationId xmlns:a16="http://schemas.microsoft.com/office/drawing/2014/main" id="{7B7159B3-BF19-468E-8936-2F992308006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8345" b="94213" l="5806" r="97630">
                        <a14:foregroundMark x1="27671" y1="94308" x2="65640" y2="95828"/>
                        <a14:foregroundMark x1="75057" y1="94892" x2="77284" y2="94670"/>
                        <a14:foregroundMark x1="74308" y1="94966" x2="74945" y2="94903"/>
                        <a14:foregroundMark x1="72050" y1="95191" x2="72552" y2="95141"/>
                        <a14:foregroundMark x1="70842" y1="95310" x2="71047" y2="95290"/>
                        <a14:foregroundMark x1="68960" y1="95498" x2="69461" y2="95448"/>
                        <a14:foregroundMark x1="66952" y1="95697" x2="67203" y2="95672"/>
                        <a14:foregroundMark x1="65640" y1="95828" x2="66199" y2="95772"/>
                        <a14:foregroundMark x1="88226" y1="95706" x2="87681" y2="96428"/>
                        <a14:foregroundMark x1="65806" y1="96472" x2="24853" y2="95652"/>
                        <a14:foregroundMark x1="66744" y1="96491" x2="66509" y2="96486"/>
                        <a14:foregroundMark x1="68853" y1="96533" x2="68385" y2="96524"/>
                        <a14:foregroundMark x1="70334" y1="96563" x2="70142" y2="96559"/>
                        <a14:foregroundMark x1="71739" y1="96591" x2="71271" y2="96582"/>
                        <a14:foregroundMark x1="75939" y1="96676" x2="73738" y2="96631"/>
                        <a14:foregroundMark x1="76250" y1="96682" x2="76058" y2="96678"/>
                        <a14:foregroundMark x1="78066" y1="96718" x2="77755" y2="96712"/>
                        <a14:foregroundMark x1="78647" y1="96730" x2="78300" y2="96723"/>
                        <a14:foregroundMark x1="79941" y1="96756" x2="79749" y2="96752"/>
                        <a14:foregroundMark x1="80415" y1="96765" x2="80175" y2="96760"/>
                        <a14:foregroundMark x1="27493" y1="93158" x2="29739" y2="94347"/>
                        <a14:foregroundMark x1="25561" y1="92136" x2="26917" y2="92854"/>
                        <a14:foregroundMark x1="29739" y1="94347" x2="37441" y2="91925"/>
                        <a14:backgroundMark x1="52014" y1="12921" x2="52014" y2="12921"/>
                        <a14:backgroundMark x1="96445" y1="89771" x2="95142" y2="89367"/>
                        <a14:backgroundMark x1="97038" y1="90983" x2="97038" y2="90983"/>
                        <a14:backgroundMark x1="95972" y1="91386" x2="95972" y2="91386"/>
                        <a14:backgroundMark x1="97867" y1="91655" x2="97867" y2="91655"/>
                        <a14:backgroundMark x1="95972" y1="91386" x2="95972" y2="91117"/>
                        <a14:backgroundMark x1="97393" y1="90983" x2="97867" y2="91521"/>
                        <a14:backgroundMark x1="96327" y1="90848" x2="96919" y2="91925"/>
                        <a14:backgroundMark x1="95853" y1="91117" x2="96209" y2="91790"/>
                        <a14:backgroundMark x1="96090" y1="91925" x2="96564" y2="92328"/>
                        <a14:backgroundMark x1="86256" y1="97039" x2="87915" y2="97039"/>
                        <a14:backgroundMark x1="88033" y1="97039" x2="85071" y2="97174"/>
                        <a14:backgroundMark x1="85308" y1="97039" x2="83531" y2="97039"/>
                        <a14:backgroundMark x1="83768" y1="97039" x2="80569" y2="97039"/>
                        <a14:backgroundMark x1="70142" y1="96904" x2="71090" y2="96904"/>
                        <a14:backgroundMark x1="71564" y1="96904" x2="73223" y2="96904"/>
                        <a14:backgroundMark x1="76066" y1="97039" x2="77725" y2="96770"/>
                        <a14:backgroundMark x1="78555" y1="96904" x2="79739" y2="96770"/>
                        <a14:backgroundMark x1="77962" y1="96904" x2="78199" y2="96904"/>
                        <a14:backgroundMark x1="79858" y1="96904" x2="80095" y2="96904"/>
                        <a14:backgroundMark x1="80332" y1="96904" x2="80332" y2="96904"/>
                        <a14:backgroundMark x1="78318" y1="96904" x2="78318" y2="96904"/>
                        <a14:backgroundMark x1="76185" y1="96904" x2="76066" y2="96904"/>
                        <a14:backgroundMark x1="75118" y1="97174" x2="75118" y2="97174"/>
                        <a14:backgroundMark x1="75118" y1="96904" x2="75118" y2="96904"/>
                        <a14:backgroundMark x1="75474" y1="96770" x2="75474" y2="96770"/>
                        <a14:backgroundMark x1="75829" y1="96770" x2="75829" y2="96770"/>
                        <a14:backgroundMark x1="75118" y1="96904" x2="75118" y2="96904"/>
                        <a14:backgroundMark x1="75237" y1="96904" x2="75237" y2="96904"/>
                        <a14:backgroundMark x1="74882" y1="97039" x2="74882" y2="97039"/>
                        <a14:backgroundMark x1="74171" y1="96904" x2="74171" y2="96904"/>
                        <a14:backgroundMark x1="73934" y1="96770" x2="73934" y2="96770"/>
                        <a14:backgroundMark x1="74526" y1="96770" x2="74526" y2="96770"/>
                        <a14:backgroundMark x1="74763" y1="96770" x2="74763" y2="96770"/>
                        <a14:backgroundMark x1="74763" y1="96770" x2="74763" y2="96770"/>
                        <a14:backgroundMark x1="73815" y1="96770" x2="73697" y2="96770"/>
                        <a14:backgroundMark x1="73578" y1="96770" x2="73460" y2="96770"/>
                        <a14:backgroundMark x1="71327" y1="96770" x2="71327" y2="96770"/>
                        <a14:backgroundMark x1="69550" y1="96770" x2="69550" y2="96770"/>
                        <a14:backgroundMark x1="69076" y1="96770" x2="69076" y2="96770"/>
                        <a14:backgroundMark x1="68720" y1="96770" x2="68720" y2="96770"/>
                        <a14:backgroundMark x1="68483" y1="96770" x2="68483" y2="96770"/>
                        <a14:backgroundMark x1="68246" y1="96770" x2="68128" y2="96770"/>
                        <a14:backgroundMark x1="67891" y1="96770" x2="67891" y2="96770"/>
                        <a14:backgroundMark x1="67417" y1="96770" x2="67417" y2="96770"/>
                        <a14:backgroundMark x1="67062" y1="96770" x2="67062" y2="96770"/>
                        <a14:backgroundMark x1="66232" y1="96770" x2="66232" y2="96770"/>
                        <a14:backgroundMark x1="65640" y1="96770" x2="66351" y2="96770"/>
                        <a14:backgroundMark x1="66588" y1="96770" x2="68246" y2="96770"/>
                        <a14:backgroundMark x1="68720" y1="96770" x2="70024" y2="96770"/>
                        <a14:backgroundMark x1="39929" y1="21669" x2="43720" y2="20861"/>
                        <a14:backgroundMark x1="43720" y1="20861" x2="44905" y2="20188"/>
                        <a14:backgroundMark x1="44905" y1="20188" x2="51303" y2="18977"/>
                        <a14:backgroundMark x1="51303" y1="18977" x2="54028" y2="18977"/>
                        <a14:backgroundMark x1="54028" y1="18977" x2="57820" y2="20458"/>
                        <a14:backgroundMark x1="57820" y1="20458" x2="59242" y2="20054"/>
                        <a14:backgroundMark x1="59242" y1="20054" x2="59360" y2="16824"/>
                        <a14:backgroundMark x1="59360" y1="16824" x2="56161" y2="6864"/>
                        <a14:backgroundMark x1="56161" y1="6864" x2="52607" y2="2423"/>
                        <a14:backgroundMark x1="52607" y1="2423" x2="50237" y2="1884"/>
                        <a14:backgroundMark x1="50237" y1="1884" x2="47986" y2="3634"/>
                        <a14:backgroundMark x1="47986" y1="3634" x2="45735" y2="6191"/>
                        <a14:backgroundMark x1="45735" y1="6191" x2="39810" y2="21265"/>
                        <a14:backgroundMark x1="39810" y1="21265" x2="39810" y2="21669"/>
                        <a14:backgroundMark x1="47275" y1="7537" x2="52607" y2="7537"/>
                        <a14:backgroundMark x1="52607" y1="7537" x2="53791" y2="8210"/>
                        <a14:backgroundMark x1="53791" y1="8210" x2="54028" y2="9690"/>
                        <a14:backgroundMark x1="54028" y1="9690" x2="53081" y2="10767"/>
                        <a14:backgroundMark x1="53081" y1="10767" x2="47986" y2="11171"/>
                        <a14:backgroundMark x1="47986" y1="11171" x2="46564" y2="10229"/>
                        <a14:backgroundMark x1="46564" y1="10229" x2="46090" y2="8614"/>
                        <a14:backgroundMark x1="46090" y1="8614" x2="47038" y2="7402"/>
                        <a14:backgroundMark x1="47038" y1="7402" x2="48104" y2="7402"/>
                        <a14:backgroundMark x1="31043" y1="39031" x2="34597" y2="44818"/>
                        <a14:backgroundMark x1="34597" y1="44818" x2="36848" y2="46568"/>
                        <a14:backgroundMark x1="36848" y1="46568" x2="36374" y2="47914"/>
                        <a14:backgroundMark x1="36374" y1="47914" x2="34834" y2="50067"/>
                        <a14:backgroundMark x1="34834" y1="50067" x2="33412" y2="53028"/>
                        <a14:backgroundMark x1="33412" y1="53028" x2="27844" y2="58816"/>
                        <a14:backgroundMark x1="27844" y1="58816" x2="27725" y2="56797"/>
                        <a14:backgroundMark x1="27725" y1="56797" x2="28910" y2="51009"/>
                        <a14:backgroundMark x1="28910" y1="51009" x2="28555" y2="42530"/>
                        <a14:backgroundMark x1="28555" y1="42530" x2="30924" y2="39166"/>
                        <a14:backgroundMark x1="20972" y1="55989" x2="22038" y2="55047"/>
                        <a14:backgroundMark x1="22038" y1="55047" x2="24408" y2="53970"/>
                        <a14:backgroundMark x1="24408" y1="53970" x2="25592" y2="54105"/>
                        <a14:backgroundMark x1="25592" y1="54105" x2="27488" y2="56258"/>
                        <a14:backgroundMark x1="27488" y1="56258" x2="28791" y2="58816"/>
                        <a14:backgroundMark x1="28791" y1="58816" x2="27488" y2="61373"/>
                        <a14:backgroundMark x1="27488" y1="61373" x2="27370" y2="62853"/>
                        <a14:backgroundMark x1="27370" y1="62853" x2="29502" y2="66487"/>
                        <a14:backgroundMark x1="29502" y1="66487" x2="31398" y2="68506"/>
                        <a14:backgroundMark x1="31398" y1="68506" x2="32227" y2="69717"/>
                        <a14:backgroundMark x1="32227" y1="69717" x2="31043" y2="68910"/>
                        <a14:backgroundMark x1="31043" y1="68910" x2="29858" y2="68641"/>
                        <a14:backgroundMark x1="29858" y1="68641" x2="29621" y2="70390"/>
                        <a14:backgroundMark x1="29621" y1="70390" x2="28673" y2="69448"/>
                        <a14:backgroundMark x1="28673" y1="69448" x2="28199" y2="70659"/>
                        <a14:backgroundMark x1="28199" y1="70659" x2="27962" y2="74293"/>
                        <a14:backgroundMark x1="27962" y1="74293" x2="28436" y2="75774"/>
                        <a14:backgroundMark x1="28436" y1="75774" x2="27014" y2="76985"/>
                        <a14:backgroundMark x1="27014" y1="76985" x2="15995" y2="74966"/>
                        <a14:backgroundMark x1="15995" y1="74966" x2="14692" y2="74024"/>
                        <a14:backgroundMark x1="14692" y1="74024" x2="16351" y2="62988"/>
                        <a14:backgroundMark x1="16351" y1="62988" x2="20142" y2="55316"/>
                        <a14:backgroundMark x1="20142" y1="55316" x2="20972" y2="55451"/>
                        <a14:backgroundMark x1="28199" y1="74428" x2="29739" y2="77254"/>
                        <a14:backgroundMark x1="29739" y1="77254" x2="30924" y2="78331"/>
                        <a14:backgroundMark x1="30924" y1="78331" x2="35664" y2="80619"/>
                        <a14:backgroundMark x1="35664" y1="80619" x2="36967" y2="80215"/>
                        <a14:backgroundMark x1="36967" y1="80215" x2="39218" y2="78735"/>
                        <a14:backgroundMark x1="39218" y1="78735" x2="41351" y2="76985"/>
                        <a14:backgroundMark x1="41351" y1="76985" x2="41351" y2="78466"/>
                        <a14:backgroundMark x1="41351" y1="78466" x2="40758" y2="81157"/>
                        <a14:backgroundMark x1="40758" y1="81157" x2="38744" y2="83176"/>
                        <a14:backgroundMark x1="38744" y1="83176" x2="35190" y2="85195"/>
                        <a14:backgroundMark x1="35190" y1="85195" x2="19313" y2="81830"/>
                        <a14:backgroundMark x1="19313" y1="81830" x2="13863" y2="79408"/>
                        <a14:backgroundMark x1="13863" y1="79408" x2="12796" y2="77389"/>
                        <a14:backgroundMark x1="12796" y1="77389" x2="12441" y2="75370"/>
                        <a14:backgroundMark x1="12441" y1="75370" x2="13152" y2="73755"/>
                        <a14:backgroundMark x1="13152" y1="73755" x2="14336" y2="72948"/>
                        <a14:backgroundMark x1="14336" y1="72948" x2="17536" y2="72409"/>
                        <a14:backgroundMark x1="17536" y1="72409" x2="26422" y2="72813"/>
                        <a14:backgroundMark x1="26422" y1="72813" x2="28318" y2="74563"/>
                        <a14:backgroundMark x1="24171" y1="83580" x2="22275" y2="85195"/>
                        <a14:backgroundMark x1="22275" y1="85195" x2="20616" y2="88156"/>
                        <a14:backgroundMark x1="20616" y1="88156" x2="20616" y2="89233"/>
                        <a14:backgroundMark x1="20616" y1="89233" x2="21682" y2="89906"/>
                        <a14:backgroundMark x1="21682" y1="89906" x2="21919" y2="90848"/>
                        <a14:backgroundMark x1="21919" y1="90848" x2="21919" y2="91925"/>
                        <a14:backgroundMark x1="21919" y1="91925" x2="20616" y2="92463"/>
                        <a14:backgroundMark x1="20616" y1="92463" x2="16588" y2="91655"/>
                        <a14:backgroundMark x1="16588" y1="91655" x2="17773" y2="91386"/>
                        <a14:backgroundMark x1="17773" y1="91386" x2="20735" y2="96231"/>
                        <a14:backgroundMark x1="20735" y1="96231" x2="21682" y2="99058"/>
                        <a14:backgroundMark x1="21682" y1="99058" x2="22512" y2="99192"/>
                        <a14:backgroundMark x1="22512" y1="99192" x2="22393" y2="97308"/>
                        <a14:backgroundMark x1="22393" y1="97308" x2="21327" y2="93943"/>
                        <a14:backgroundMark x1="21327" y1="93943" x2="21327" y2="91386"/>
                        <a14:backgroundMark x1="21327" y1="91386" x2="22038" y2="91117"/>
                        <a14:backgroundMark x1="22038" y1="91117" x2="23460" y2="93540"/>
                        <a14:backgroundMark x1="23460" y1="93540" x2="23815" y2="95828"/>
                        <a14:backgroundMark x1="23815" y1="95828" x2="23460" y2="96904"/>
                        <a14:backgroundMark x1="23460" y1="96904" x2="22512" y2="98250"/>
                        <a14:backgroundMark x1="22512" y1="98250" x2="20853" y2="99058"/>
                        <a14:backgroundMark x1="20853" y1="99058" x2="18602" y2="99327"/>
                        <a14:backgroundMark x1="18602" y1="99327" x2="4858" y2="95020"/>
                        <a14:backgroundMark x1="4858" y1="95020" x2="2370" y2="95155"/>
                        <a14:backgroundMark x1="2370" y1="95155" x2="1422" y2="94347"/>
                        <a14:backgroundMark x1="1422" y1="94347" x2="829" y2="91521"/>
                        <a14:backgroundMark x1="829" y1="91521" x2="1777" y2="88560"/>
                        <a14:backgroundMark x1="1777" y1="88560" x2="11256" y2="76178"/>
                        <a14:backgroundMark x1="11256" y1="76178" x2="13033" y2="74832"/>
                        <a14:backgroundMark x1="13033" y1="74832" x2="14218" y2="74563"/>
                        <a14:backgroundMark x1="14218" y1="74563" x2="15403" y2="74697"/>
                        <a14:backgroundMark x1="15403" y1="74697" x2="19787" y2="77793"/>
                        <a14:backgroundMark x1="19787" y1="77793" x2="20853" y2="79677"/>
                        <a14:backgroundMark x1="11848" y1="75101" x2="16114" y2="77254"/>
                        <a14:backgroundMark x1="16114" y1="77254" x2="19787" y2="83580"/>
                        <a14:backgroundMark x1="19787" y1="83580" x2="20379" y2="86137"/>
                        <a14:backgroundMark x1="20379" y1="86137" x2="19905" y2="97443"/>
                        <a14:backgroundMark x1="19905" y1="97443" x2="16825" y2="99192"/>
                        <a14:backgroundMark x1="16825" y1="99192" x2="12796" y2="99192"/>
                        <a14:backgroundMark x1="12796" y1="99192" x2="7109" y2="97443"/>
                        <a14:backgroundMark x1="7109" y1="97443" x2="6043" y2="97443"/>
                        <a14:backgroundMark x1="6043" y1="97443" x2="4147" y2="96501"/>
                        <a14:backgroundMark x1="4147" y1="96501" x2="3436" y2="92598"/>
                        <a14:backgroundMark x1="3436" y1="92598" x2="3791" y2="86945"/>
                        <a14:backgroundMark x1="3791" y1="86945" x2="6043" y2="82100"/>
                        <a14:backgroundMark x1="6043" y1="82100" x2="11374" y2="76581"/>
                        <a14:backgroundMark x1="11374" y1="76581" x2="11848" y2="75505"/>
                        <a14:backgroundMark x1="11848" y1="75505" x2="13152" y2="74293"/>
                        <a14:backgroundMark x1="11493" y1="74563" x2="13152" y2="76581"/>
                        <a14:backgroundMark x1="13152" y1="76581" x2="13981" y2="79542"/>
                        <a14:backgroundMark x1="13981" y1="79542" x2="13270" y2="83311"/>
                        <a14:backgroundMark x1="13270" y1="83311" x2="8057" y2="87079"/>
                        <a14:backgroundMark x1="8057" y1="87079" x2="7109" y2="85195"/>
                        <a14:backgroundMark x1="7109" y1="85195" x2="6517" y2="76985"/>
                        <a14:backgroundMark x1="6517" y1="76985" x2="13981" y2="73217"/>
                        <a14:backgroundMark x1="13981" y1="73217" x2="14455" y2="73217"/>
                        <a14:backgroundMark x1="9360" y1="83715" x2="11256" y2="84253"/>
                        <a14:backgroundMark x1="11256" y1="84253" x2="14455" y2="91252"/>
                        <a14:backgroundMark x1="14455" y1="91252" x2="14336" y2="92059"/>
                        <a14:backgroundMark x1="14336" y1="92059" x2="12796" y2="92059"/>
                        <a14:backgroundMark x1="12796" y1="92059" x2="9834" y2="90040"/>
                        <a14:backgroundMark x1="9834" y1="90040" x2="7583" y2="86810"/>
                        <a14:backgroundMark x1="7583" y1="86810" x2="7109" y2="84926"/>
                        <a14:backgroundMark x1="7109" y1="84926" x2="7227" y2="83984"/>
                        <a14:backgroundMark x1="7227" y1="83984" x2="7227" y2="83984"/>
                        <a14:backgroundMark x1="4384" y1="84118" x2="6517" y2="85061"/>
                        <a14:backgroundMark x1="6517" y1="85061" x2="9953" y2="89233"/>
                        <a14:backgroundMark x1="9953" y1="89233" x2="10308" y2="90579"/>
                        <a14:backgroundMark x1="10308" y1="90579" x2="10308" y2="92059"/>
                        <a14:backgroundMark x1="10308" y1="92059" x2="8175" y2="92598"/>
                        <a14:backgroundMark x1="8175" y1="92598" x2="6043" y2="91655"/>
                        <a14:backgroundMark x1="6043" y1="91655" x2="4265" y2="89502"/>
                        <a14:backgroundMark x1="4265" y1="89502" x2="3555" y2="85599"/>
                        <a14:backgroundMark x1="3555" y1="85599" x2="3791" y2="83042"/>
                        <a14:backgroundMark x1="3791" y1="83042" x2="4739" y2="82234"/>
                        <a14:backgroundMark x1="4739" y1="82234" x2="5332" y2="82100"/>
                        <a14:backgroundMark x1="68839" y1="37012" x2="63033" y2="44549"/>
                        <a14:backgroundMark x1="63033" y1="44549" x2="60190" y2="45491"/>
                        <a14:backgroundMark x1="60190" y1="45491" x2="60782" y2="46433"/>
                        <a14:backgroundMark x1="60782" y1="46433" x2="62559" y2="47510"/>
                        <a14:backgroundMark x1="62559" y1="47510" x2="73815" y2="60162"/>
                        <a14:backgroundMark x1="73815" y1="60162" x2="74052" y2="61238"/>
                        <a14:backgroundMark x1="74052" y1="61238" x2="73815" y2="62450"/>
                        <a14:backgroundMark x1="73815" y1="62450" x2="71327" y2="68641"/>
                        <a14:backgroundMark x1="71327" y1="68641" x2="69668" y2="70256"/>
                        <a14:backgroundMark x1="69668" y1="70256" x2="70379" y2="71063"/>
                        <a14:backgroundMark x1="70379" y1="71063" x2="72275" y2="71198"/>
                        <a14:backgroundMark x1="72275" y1="71198" x2="72275" y2="73217"/>
                        <a14:backgroundMark x1="72275" y1="73217" x2="72986" y2="73217"/>
                        <a14:backgroundMark x1="72986" y1="73217" x2="73815" y2="73217"/>
                        <a14:backgroundMark x1="73815" y1="73217" x2="74052" y2="74293"/>
                        <a14:backgroundMark x1="74052" y1="74293" x2="73934" y2="75639"/>
                        <a14:backgroundMark x1="73934" y1="75639" x2="70024" y2="80888"/>
                        <a14:backgroundMark x1="70024" y1="80888" x2="69431" y2="81427"/>
                        <a14:backgroundMark x1="69431" y1="81427" x2="67536" y2="82100"/>
                        <a14:backgroundMark x1="67536" y1="82100" x2="67180" y2="83042"/>
                        <a14:backgroundMark x1="67180" y1="83042" x2="67417" y2="85195"/>
                        <a14:backgroundMark x1="67417" y1="85195" x2="67299" y2="87618"/>
                        <a14:backgroundMark x1="67299" y1="87618" x2="68483" y2="88560"/>
                        <a14:backgroundMark x1="68483" y1="88560" x2="74645" y2="89233"/>
                        <a14:backgroundMark x1="74645" y1="89233" x2="78318" y2="90175"/>
                        <a14:backgroundMark x1="78318" y1="90175" x2="81161" y2="90713"/>
                        <a14:backgroundMark x1="81161" y1="90713" x2="85308" y2="91790"/>
                        <a14:backgroundMark x1="85308" y1="91790" x2="96445" y2="91925"/>
                        <a14:backgroundMark x1="96445" y1="91925" x2="97630" y2="91925"/>
                        <a14:backgroundMark x1="97630" y1="91925" x2="97867" y2="90310"/>
                        <a14:backgroundMark x1="97867" y1="90310" x2="86848" y2="57604"/>
                        <a14:backgroundMark x1="86848" y1="57604" x2="75000" y2="40377"/>
                        <a14:backgroundMark x1="75000" y1="40377" x2="71445" y2="37416"/>
                        <a14:backgroundMark x1="71445" y1="37416" x2="71090" y2="37281"/>
                        <a14:backgroundMark x1="64100" y1="43607" x2="70024" y2="44011"/>
                        <a14:backgroundMark x1="70024" y1="44011" x2="67417" y2="44818"/>
                        <a14:backgroundMark x1="67417" y1="44818" x2="65640" y2="44818"/>
                        <a14:backgroundMark x1="65640" y1="44818" x2="64336" y2="44145"/>
                        <a14:backgroundMark x1="64336" y1="44145" x2="64455" y2="44011"/>
                        <a14:backgroundMark x1="73934" y1="54105" x2="76777" y2="56124"/>
                        <a14:backgroundMark x1="76777" y1="56124" x2="78318" y2="58277"/>
                        <a14:backgroundMark x1="78318" y1="58277" x2="78791" y2="59489"/>
                        <a14:backgroundMark x1="78791" y1="59489" x2="78910" y2="61777"/>
                        <a14:backgroundMark x1="78910" y1="61777" x2="77725" y2="61507"/>
                        <a14:backgroundMark x1="77725" y1="61507" x2="75592" y2="59354"/>
                        <a14:backgroundMark x1="75592" y1="59354" x2="75118" y2="55451"/>
                        <a14:backgroundMark x1="75118" y1="55451" x2="75118" y2="54374"/>
                        <a14:backgroundMark x1="75118" y1="54374" x2="75592" y2="53297"/>
                        <a14:backgroundMark x1="75592" y1="53297" x2="76185" y2="52759"/>
                        <a14:backgroundMark x1="81517" y1="78869" x2="82346" y2="75236"/>
                        <a14:backgroundMark x1="82346" y1="75236" x2="84597" y2="70929"/>
                        <a14:backgroundMark x1="84597" y1="70929" x2="86848" y2="69179"/>
                        <a14:backgroundMark x1="86848" y1="69179" x2="87796" y2="69179"/>
                        <a14:backgroundMark x1="87796" y1="69179" x2="89218" y2="71467"/>
                        <a14:backgroundMark x1="89218" y1="71467" x2="90047" y2="74966"/>
                        <a14:backgroundMark x1="90047" y1="74966" x2="89692" y2="76581"/>
                        <a14:backgroundMark x1="89692" y1="76581" x2="87796" y2="77927"/>
                        <a14:backgroundMark x1="87796" y1="77927" x2="85071" y2="78331"/>
                        <a14:backgroundMark x1="85071" y1="78331" x2="83886" y2="77793"/>
                        <a14:backgroundMark x1="83886" y1="77793" x2="81398" y2="72948"/>
                        <a14:backgroundMark x1="81398" y1="72948" x2="81991" y2="72813"/>
                        <a14:backgroundMark x1="75711" y1="58277" x2="77014" y2="65680"/>
                        <a14:backgroundMark x1="77014" y1="65680" x2="77962" y2="67429"/>
                        <a14:backgroundMark x1="77962" y1="67429" x2="79384" y2="68641"/>
                        <a14:backgroundMark x1="79384" y1="68641" x2="80569" y2="69179"/>
                        <a14:backgroundMark x1="80569" y1="69179" x2="82820" y2="69179"/>
                        <a14:backgroundMark x1="82820" y1="69179" x2="84360" y2="68237"/>
                        <a14:backgroundMark x1="84360" y1="68237" x2="84716" y2="65007"/>
                        <a14:backgroundMark x1="84716" y1="65007" x2="83886" y2="61373"/>
                        <a14:backgroundMark x1="83886" y1="61373" x2="82227" y2="59489"/>
                        <a14:backgroundMark x1="82227" y1="59489" x2="77251" y2="57201"/>
                        <a14:backgroundMark x1="77251" y1="57201" x2="76303" y2="58143"/>
                        <a14:backgroundMark x1="76303" y1="58143" x2="76066" y2="58816"/>
                        <a14:backgroundMark x1="75948" y1="72005" x2="78436" y2="73351"/>
                        <a14:backgroundMark x1="78436" y1="73351" x2="79502" y2="75101"/>
                        <a14:backgroundMark x1="79502" y1="75101" x2="79739" y2="79408"/>
                        <a14:backgroundMark x1="79739" y1="79408" x2="79502" y2="80754"/>
                        <a14:backgroundMark x1="79502" y1="80754" x2="78199" y2="81965"/>
                        <a14:backgroundMark x1="78199" y1="81965" x2="77014" y2="82369"/>
                        <a14:backgroundMark x1="77014" y1="82369" x2="76066" y2="82369"/>
                        <a14:backgroundMark x1="76066" y1="82369" x2="75118" y2="81427"/>
                        <a14:backgroundMark x1="75118" y1="81427" x2="74645" y2="80485"/>
                        <a14:backgroundMark x1="74645" y1="80485" x2="74171" y2="76312"/>
                        <a14:backgroundMark x1="74171" y1="76312" x2="74171" y2="75505"/>
                        <a14:backgroundMark x1="74171" y1="75505" x2="75474" y2="73486"/>
                        <a14:backgroundMark x1="75474" y1="73486" x2="76777" y2="72544"/>
                        <a14:backgroundMark x1="76777" y1="72544" x2="78555" y2="72140"/>
                        <a14:backgroundMark x1="78555" y1="72140" x2="79502" y2="73217"/>
                        <a14:backgroundMark x1="79502" y1="73217" x2="79502" y2="73217"/>
                        <a14:backgroundMark x1="79739" y1="78869" x2="80569" y2="77793"/>
                        <a14:backgroundMark x1="80569" y1="77793" x2="86374" y2="76985"/>
                        <a14:backgroundMark x1="86374" y1="76985" x2="88863" y2="76985"/>
                        <a14:backgroundMark x1="88863" y1="76985" x2="90758" y2="78331"/>
                        <a14:backgroundMark x1="90758" y1="78331" x2="92773" y2="81292"/>
                        <a14:backgroundMark x1="92773" y1="81292" x2="93009" y2="82100"/>
                        <a14:backgroundMark x1="93009" y1="82100" x2="92654" y2="86406"/>
                        <a14:backgroundMark x1="92654" y1="86406" x2="91943" y2="87618"/>
                        <a14:backgroundMark x1="91943" y1="87618" x2="90166" y2="88156"/>
                        <a14:backgroundMark x1="90166" y1="88156" x2="85664" y2="88156"/>
                        <a14:backgroundMark x1="85664" y1="88156" x2="82820" y2="86676"/>
                        <a14:backgroundMark x1="82820" y1="86676" x2="81043" y2="85061"/>
                        <a14:backgroundMark x1="81043" y1="85061" x2="80095" y2="83580"/>
                        <a14:backgroundMark x1="80095" y1="83580" x2="79621" y2="81965"/>
                        <a14:backgroundMark x1="79621" y1="81965" x2="79502" y2="80619"/>
                        <a14:backgroundMark x1="79502" y1="80619" x2="81872" y2="76581"/>
                        <a14:backgroundMark x1="81872" y1="76581" x2="82820" y2="76447"/>
                        <a14:backgroundMark x1="82820" y1="76447" x2="82820" y2="76447"/>
                        <a14:backgroundMark x1="48104" y1="85061" x2="47038" y2="85464"/>
                        <a14:backgroundMark x1="47038" y1="85464" x2="46327" y2="84118"/>
                        <a14:backgroundMark x1="46327" y1="84118" x2="46327" y2="83042"/>
                        <a14:backgroundMark x1="46327" y1="83042" x2="47156" y2="82907"/>
                        <a14:backgroundMark x1="47156" y1="82907" x2="47986" y2="83445"/>
                        <a14:backgroundMark x1="47986" y1="83445" x2="48104" y2="84791"/>
                      </a14:backgroundRemoval>
                    </a14:imgEffect>
                  </a14:imgLayer>
                </a14:imgProps>
              </a:ext>
            </a:extLst>
          </a:blip>
          <a:srcRect b="3942"/>
          <a:stretch/>
        </p:blipFill>
        <p:spPr>
          <a:xfrm>
            <a:off x="7645003" y="3114408"/>
            <a:ext cx="482346" cy="407886"/>
          </a:xfrm>
          <a:prstGeom prst="rect">
            <a:avLst/>
          </a:prstGeom>
          <a:scene3d>
            <a:camera prst="orthographicFront">
              <a:rot lat="2009260" lon="1080488" rev="690385"/>
            </a:camera>
            <a:lightRig rig="threePt" dir="t"/>
          </a:scene3d>
        </p:spPr>
      </p:pic>
    </p:spTree>
    <p:extLst>
      <p:ext uri="{BB962C8B-B14F-4D97-AF65-F5344CB8AC3E}">
        <p14:creationId xmlns:p14="http://schemas.microsoft.com/office/powerpoint/2010/main" val="2910913489"/>
      </p:ext>
    </p:extLst>
  </p:cSld>
  <p:clrMapOvr>
    <a:masterClrMapping/>
  </p:clrMapOvr>
  <p:transition>
    <p:fade thruBlk="1"/>
  </p:transition>
</p:sld>
</file>

<file path=ppt/theme/theme1.xml><?xml version="1.0" encoding="utf-8"?>
<a:theme xmlns:a="http://schemas.openxmlformats.org/drawingml/2006/main" name="Ragozin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C440713AD7049C4092C5E6BC821D35BF" ma:contentTypeVersion="11" ma:contentTypeDescription="Ein neues Dokument erstellen." ma:contentTypeScope="" ma:versionID="d9aaef7a86a24c8480ac282de479c506">
  <xsd:schema xmlns:xsd="http://www.w3.org/2001/XMLSchema" xmlns:xs="http://www.w3.org/2001/XMLSchema" xmlns:p="http://schemas.microsoft.com/office/2006/metadata/properties" xmlns:ns3="436493bc-19b0-49c3-ab9b-c4ebb476309a" xmlns:ns4="6f94f13e-5a86-4fde-90b4-5b3ee3a656f3" targetNamespace="http://schemas.microsoft.com/office/2006/metadata/properties" ma:root="true" ma:fieldsID="01be0ed960b2a3327ca35ecdbccb128f" ns3:_="" ns4:_="">
    <xsd:import namespace="436493bc-19b0-49c3-ab9b-c4ebb476309a"/>
    <xsd:import namespace="6f94f13e-5a86-4fde-90b4-5b3ee3a656f3"/>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6493bc-19b0-49c3-ab9b-c4ebb47630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f94f13e-5a86-4fde-90b4-5b3ee3a656f3" elementFormDefault="qualified">
    <xsd:import namespace="http://schemas.microsoft.com/office/2006/documentManagement/types"/>
    <xsd:import namespace="http://schemas.microsoft.com/office/infopath/2007/PartnerControls"/>
    <xsd:element name="SharedWithUsers" ma:index="14"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Freigegeben für - Details" ma:internalName="SharedWithDetails" ma:readOnly="true">
      <xsd:simpleType>
        <xsd:restriction base="dms:Note">
          <xsd:maxLength value="255"/>
        </xsd:restriction>
      </xsd:simpleType>
    </xsd:element>
    <xsd:element name="SharingHintHash" ma:index="16" nillable="true" ma:displayName="Freigabehinweis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3DDFF93-5410-40F6-AF83-FBDF1941F5F1}">
  <ds:schemaRefs>
    <ds:schemaRef ds:uri="http://schemas.microsoft.com/sharepoint/v3/contenttype/forms"/>
  </ds:schemaRefs>
</ds:datastoreItem>
</file>

<file path=customXml/itemProps2.xml><?xml version="1.0" encoding="utf-8"?>
<ds:datastoreItem xmlns:ds="http://schemas.openxmlformats.org/officeDocument/2006/customXml" ds:itemID="{895EA284-8C18-498F-8F64-7A9EC0FD8452}">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668F7A05-76F0-4B5B-8A02-E1A309426E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6493bc-19b0-49c3-ab9b-c4ebb476309a"/>
    <ds:schemaRef ds:uri="6f94f13e-5a86-4fde-90b4-5b3ee3a656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955</Words>
  <Application>Microsoft Office PowerPoint</Application>
  <PresentationFormat>Bildschirmpräsentation (16:9)</PresentationFormat>
  <Paragraphs>117</Paragraphs>
  <Slides>10</Slides>
  <Notes>10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10</vt:i4>
      </vt:variant>
    </vt:vector>
  </HeadingPairs>
  <TitlesOfParts>
    <vt:vector size="16" baseType="lpstr">
      <vt:lpstr>Varela</vt:lpstr>
      <vt:lpstr>Raleway</vt:lpstr>
      <vt:lpstr>Arial</vt:lpstr>
      <vt:lpstr>Twentieth Century</vt:lpstr>
      <vt:lpstr>Airla</vt:lpstr>
      <vt:lpstr>Ragozine template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SRS</dc:title>
  <dc:creator>Alexander Schmid</dc:creator>
  <cp:lastModifiedBy>Elias Bruno Meusburger</cp:lastModifiedBy>
  <cp:revision>327</cp:revision>
  <cp:lastPrinted>2018-10-22T12:54:53Z</cp:lastPrinted>
  <dcterms:modified xsi:type="dcterms:W3CDTF">2020-04-27T08:06:43Z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0x010100C440713AD7049C4092C5E6BC821D35BF</vt:lpwstr>
  </property>
</Properties>
</file>